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E4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0718" autoAdjust="0"/>
  </p:normalViewPr>
  <p:slideViewPr>
    <p:cSldViewPr snapToGrid="0">
      <p:cViewPr varScale="1">
        <p:scale>
          <a:sx n="81" d="100"/>
          <a:sy n="81" d="100"/>
        </p:scale>
        <p:origin x="17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73E9-14D2-4F16-BF97-D9A3A567846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3F51C-4E7B-41CB-B474-EFA73ED2F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2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8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Les commentaires sont en audio (1 phrase</a:t>
            </a:r>
            <a:r>
              <a:rPr lang="fr-FR" b="1" baseline="0" dirty="0"/>
              <a:t> par métier) </a:t>
            </a:r>
            <a:endParaRPr lang="fr-FR" b="1" dirty="0"/>
          </a:p>
          <a:p>
            <a:r>
              <a:rPr lang="fr-FR" b="1" dirty="0"/>
              <a:t>GA</a:t>
            </a:r>
            <a:r>
              <a:rPr lang="fr-FR" dirty="0"/>
              <a:t> : Au sein d’une organisation, le gestionnaire administratif accueille physiquement la clientèle, les usagers. Il filtre et transmet également les appels téléphoniques.</a:t>
            </a:r>
            <a:endParaRPr lang="fr-FR" baseline="0" dirty="0"/>
          </a:p>
          <a:p>
            <a:r>
              <a:rPr lang="fr-FR" b="1" baseline="0" dirty="0"/>
              <a:t>T</a:t>
            </a:r>
            <a:r>
              <a:rPr lang="fr-FR" baseline="0" dirty="0"/>
              <a:t> : L’assistante ou assistant d’exploitation de transport communique avec ses partenaires internes ou externes pour collecter les informations utiles afin de répondre à leurs besoins.</a:t>
            </a:r>
          </a:p>
          <a:p>
            <a:r>
              <a:rPr lang="fr-FR" b="1" baseline="0" dirty="0"/>
              <a:t>L</a:t>
            </a:r>
            <a:r>
              <a:rPr lang="fr-FR" baseline="0" dirty="0"/>
              <a:t> : L’opératrice ou l’opérateur logistique gère la relation avec ses partenaires (clients, transporteurs, fournisseurs…) par téléphone, mail, fax… en veillant à répondre à leurs besoins.</a:t>
            </a:r>
          </a:p>
          <a:p>
            <a:r>
              <a:rPr lang="fr-FR" b="1" baseline="0" dirty="0"/>
              <a:t>Les mots clés complètent la phrase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827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Les commentaires sont en audio (1 phrase</a:t>
            </a:r>
            <a:r>
              <a:rPr lang="fr-FR" b="1" baseline="0" dirty="0"/>
              <a:t> par métier) </a:t>
            </a:r>
            <a:endParaRPr lang="fr-FR" b="1" dirty="0"/>
          </a:p>
          <a:p>
            <a:r>
              <a:rPr lang="fr-FR" b="1" dirty="0"/>
              <a:t>GA</a:t>
            </a:r>
            <a:r>
              <a:rPr lang="fr-FR" dirty="0"/>
              <a:t> : Dans l’organisation, le gestionnaire administratif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 et coordonne le planning ou les déplacements professionnels d’un responsable ou d’un collaborateur.</a:t>
            </a:r>
            <a:endParaRPr lang="fr-FR" baseline="0" dirty="0"/>
          </a:p>
          <a:p>
            <a:r>
              <a:rPr lang="fr-FR" b="1" baseline="0" dirty="0"/>
              <a:t>T</a:t>
            </a:r>
            <a:r>
              <a:rPr lang="fr-FR" baseline="0" dirty="0"/>
              <a:t> : L’assistante ou l’assistant d’exploitation de transport prépare l’opération de transport en moyens propres ou sous-traité en définissant le mode, le prix et le plan du transport. </a:t>
            </a:r>
          </a:p>
          <a:p>
            <a:r>
              <a:rPr lang="fr-FR" b="1" baseline="0" dirty="0"/>
              <a:t>L</a:t>
            </a:r>
            <a:r>
              <a:rPr lang="fr-FR" baseline="0" dirty="0"/>
              <a:t> : L’opératrice ou l’opérateur logistique prépare la réception, l’expédition et le stockage de la marchandise en évaluant les besoins humains et techniques.</a:t>
            </a:r>
          </a:p>
          <a:p>
            <a:r>
              <a:rPr lang="fr-FR" b="1" baseline="0" dirty="0"/>
              <a:t>Les mots clés complètent la phrase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461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Les commentaires sont en audio (1 phrase</a:t>
            </a:r>
            <a:r>
              <a:rPr lang="fr-FR" b="1" baseline="0" dirty="0"/>
              <a:t> par métier) </a:t>
            </a:r>
            <a:endParaRPr lang="fr-FR" b="1" dirty="0"/>
          </a:p>
          <a:p>
            <a:r>
              <a:rPr lang="fr-FR" b="1" dirty="0"/>
              <a:t>GA</a:t>
            </a:r>
            <a:r>
              <a:rPr lang="fr-FR" dirty="0"/>
              <a:t> : Dans</a:t>
            </a:r>
            <a:r>
              <a:rPr lang="fr-FR" baseline="0" dirty="0"/>
              <a:t> un service commercial ou achat, le </a:t>
            </a:r>
            <a:r>
              <a:rPr lang="fr-FR" dirty="0"/>
              <a:t>gestionnaire administratif</a:t>
            </a:r>
            <a:r>
              <a:rPr lang="fr-FR" baseline="0" dirty="0"/>
              <a:t> suit les étapes de la demande de devis au paiement de la facture.</a:t>
            </a:r>
          </a:p>
          <a:p>
            <a:r>
              <a:rPr lang="fr-FR" b="1" baseline="0" dirty="0"/>
              <a:t>T</a:t>
            </a:r>
            <a:r>
              <a:rPr lang="fr-FR" baseline="0" dirty="0"/>
              <a:t> : L’assistante ou l’assistant d’exploitation de transport réalise, suit et contrôle l’opération de transport de l’ouverture du dossier à sa clôture (documents de transports, éléments de facturation).</a:t>
            </a:r>
          </a:p>
          <a:p>
            <a:r>
              <a:rPr lang="fr-FR" b="1" baseline="0" dirty="0"/>
              <a:t>L</a:t>
            </a:r>
            <a:r>
              <a:rPr lang="fr-FR" baseline="0" dirty="0"/>
              <a:t> : Dans un service expédition, l’opératrice ou l’opérateur logistique contrôle puis charge la marchandise et complète les documents administratifs.</a:t>
            </a:r>
          </a:p>
          <a:p>
            <a:r>
              <a:rPr lang="fr-FR" b="1" baseline="0" dirty="0"/>
              <a:t>Les mots clés complètent la phrase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4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Les commentaires sont en audio (1 phrase</a:t>
            </a:r>
            <a:r>
              <a:rPr lang="fr-FR" b="1" baseline="0" dirty="0"/>
              <a:t> par métier) </a:t>
            </a:r>
            <a:endParaRPr lang="fr-FR" b="1" dirty="0"/>
          </a:p>
          <a:p>
            <a:r>
              <a:rPr lang="fr-FR" b="1" dirty="0"/>
              <a:t>GA</a:t>
            </a:r>
            <a:r>
              <a:rPr lang="fr-FR" dirty="0"/>
              <a:t> : Dans diverses organisations, le gestionnaire administratif assure le traitement administratif des livraisons, il apprécie également les stocks en quantité, en valeur et en qualité.</a:t>
            </a:r>
            <a:endParaRPr lang="fr-FR" baseline="0" dirty="0"/>
          </a:p>
          <a:p>
            <a:r>
              <a:rPr lang="fr-FR" b="1" baseline="0" dirty="0"/>
              <a:t>T</a:t>
            </a:r>
            <a:r>
              <a:rPr lang="fr-FR" baseline="0" dirty="0"/>
              <a:t> : 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son activité de transport, l’assistante ou l’assistant d’exploitation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 amené(e) à participer, en autonomie, au traitement des flux entrants et sortants de marchandises.</a:t>
            </a:r>
            <a:endParaRPr lang="fr-FR" baseline="0" dirty="0"/>
          </a:p>
          <a:p>
            <a:r>
              <a:rPr lang="fr-FR" b="1" baseline="0" dirty="0"/>
              <a:t>L</a:t>
            </a:r>
            <a:r>
              <a:rPr lang="fr-FR" baseline="0" dirty="0"/>
              <a:t> : L’opératrice ou l’opérateur logistique, prépare, réceptionne et stocke la marchandise en réalisant les contrôles quantitatifs et qualitatifs utiles, dans le respect des procédures établies.</a:t>
            </a:r>
          </a:p>
          <a:p>
            <a:r>
              <a:rPr lang="fr-FR" b="1" baseline="0" dirty="0"/>
              <a:t>Les mots clés complètent la phrase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20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Les commentaires sont en audio (1 phrase</a:t>
            </a:r>
            <a:r>
              <a:rPr lang="fr-FR" b="1" baseline="0" dirty="0"/>
              <a:t> par métier) </a:t>
            </a:r>
            <a:endParaRPr lang="fr-FR" b="1" dirty="0"/>
          </a:p>
          <a:p>
            <a:r>
              <a:rPr lang="fr-FR" b="1" dirty="0"/>
              <a:t>GA</a:t>
            </a:r>
            <a:r>
              <a:rPr lang="fr-FR" dirty="0"/>
              <a:t> : En plus de la règlementation juridique et sociale, le gestionnaire administratif doit s’adapter à son contexte métier spécifique et respecter les procédures en vigueur dans l’organisation.</a:t>
            </a:r>
          </a:p>
          <a:p>
            <a:r>
              <a:rPr lang="fr-FR" b="1" baseline="0" dirty="0"/>
              <a:t>T</a:t>
            </a:r>
            <a:r>
              <a:rPr lang="fr-FR" baseline="0" dirty="0"/>
              <a:t> : L’assistante ou l’assistant d’exploitation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traite les éventuels dysfonctionnements, collecte et transmet les informations utiles au traitement des réclamations.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 ou elle prend en compte les contraintes environnementales, de sécurité et de qualité.</a:t>
            </a:r>
            <a:endParaRPr lang="fr-FR" baseline="0" dirty="0"/>
          </a:p>
          <a:p>
            <a:r>
              <a:rPr lang="fr-FR" b="1" baseline="0" dirty="0"/>
              <a:t>L</a:t>
            </a:r>
            <a:r>
              <a:rPr lang="fr-FR" baseline="0" dirty="0"/>
              <a:t> : L’opératrice ou l’opérateur logistique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participe au traitement des litiges, rend compte des anomalies constatées et des décisions prises. Il ou elle veille au respect des procédures sécurité et qualité.</a:t>
            </a:r>
            <a:endParaRPr lang="fr-FR" baseline="0" dirty="0"/>
          </a:p>
          <a:p>
            <a:r>
              <a:rPr lang="fr-FR" b="1" baseline="0" dirty="0"/>
              <a:t>Les mots clés complètent la phrase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3F51C-4E7B-41CB-B474-EFA73ED2F81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66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1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41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9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2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5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2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45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5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1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02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2F96-C16B-4301-B880-1C2A90D0971C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EC72-1312-4E82-B6AE-6E287AC0A6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89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75881"/>
            <a:ext cx="9144000" cy="193408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Faire famille GA-TL</a:t>
            </a:r>
            <a:br>
              <a:rPr lang="fr-FR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par les métiers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64515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5 domaines de compétences communes pour 3 métiers</a:t>
            </a:r>
          </a:p>
        </p:txBody>
      </p:sp>
    </p:spTree>
    <p:extLst>
      <p:ext uri="{BB962C8B-B14F-4D97-AF65-F5344CB8AC3E}">
        <p14:creationId xmlns:p14="http://schemas.microsoft.com/office/powerpoint/2010/main" val="130968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44641" y="2558569"/>
            <a:ext cx="5822408" cy="134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2">
                    <a:lumMod val="25000"/>
                  </a:schemeClr>
                </a:solidFill>
              </a:rPr>
              <a:t>Compétence commune 1</a:t>
            </a:r>
          </a:p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Gérer des relations interpersonnelles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544725" y="4674522"/>
            <a:ext cx="4209028" cy="12982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Opérateur(</a:t>
            </a:r>
            <a:r>
              <a:rPr lang="fr-FR" sz="2800" b="1" dirty="0" err="1">
                <a:solidFill>
                  <a:srgbClr val="FF0000"/>
                </a:solidFill>
              </a:rPr>
              <a:t>trice</a:t>
            </a:r>
            <a:r>
              <a:rPr lang="fr-FR" sz="2800" b="1" dirty="0">
                <a:solidFill>
                  <a:srgbClr val="FF0000"/>
                </a:solidFill>
              </a:rPr>
              <a:t>) logistique</a:t>
            </a:r>
          </a:p>
          <a:p>
            <a:pPr algn="ctr"/>
            <a:endParaRPr lang="fr-FR" sz="800" b="1" dirty="0">
              <a:solidFill>
                <a:srgbClr val="00B0F0"/>
              </a:solidFill>
            </a:endParaRP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300311" y="5075962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Assistant(e) d’exploitation des transports</a:t>
            </a: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>
            <a:hlinkClick r:id="" action="ppaction://noaction"/>
          </p:cNvPr>
          <p:cNvSpPr/>
          <p:nvPr/>
        </p:nvSpPr>
        <p:spPr>
          <a:xfrm>
            <a:off x="6544653" y="492457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FF00FF"/>
              </a:solidFill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</a:rPr>
              <a:t>Gestionnaire administratif des ventes ou des achats</a:t>
            </a:r>
          </a:p>
          <a:p>
            <a:pPr algn="ctr"/>
            <a:r>
              <a:rPr lang="fr-FR" sz="800" b="1" dirty="0">
                <a:solidFill>
                  <a:srgbClr val="FF00FF"/>
                </a:solidFill>
              </a:rPr>
              <a:t> </a:t>
            </a:r>
          </a:p>
          <a:p>
            <a:pPr algn="ctr"/>
            <a:endParaRPr lang="fr-FR" sz="800" b="1" dirty="0">
              <a:solidFill>
                <a:srgbClr val="FF00FF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500000">
            <a:off x="5089510" y="3931408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-1500000">
            <a:off x="8728964" y="4176460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1836136">
            <a:off x="7872720" y="1849612"/>
            <a:ext cx="451784" cy="46751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coins rognés du même côté 2"/>
          <p:cNvSpPr/>
          <p:nvPr/>
        </p:nvSpPr>
        <p:spPr>
          <a:xfrm>
            <a:off x="389107" y="887603"/>
            <a:ext cx="3521413" cy="2451370"/>
          </a:xfrm>
          <a:prstGeom prst="snip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Mots clés</a:t>
            </a:r>
          </a:p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Communication</a:t>
            </a:r>
          </a:p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Informations</a:t>
            </a:r>
          </a:p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Accueil</a:t>
            </a:r>
          </a:p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Contact </a:t>
            </a:r>
          </a:p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Questionnement</a:t>
            </a:r>
          </a:p>
          <a:p>
            <a:pPr algn="ctr"/>
            <a:endParaRPr lang="fr-FR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1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44641" y="2558569"/>
            <a:ext cx="5822408" cy="13431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2">
                    <a:lumMod val="25000"/>
                  </a:schemeClr>
                </a:solidFill>
              </a:rPr>
              <a:t>Compétence commune 2</a:t>
            </a:r>
          </a:p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Organiser et planifier l’activité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544725" y="4674522"/>
            <a:ext cx="4209028" cy="12982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Opérateur(</a:t>
            </a:r>
            <a:r>
              <a:rPr lang="fr-FR" sz="2800" b="1" dirty="0" err="1">
                <a:solidFill>
                  <a:srgbClr val="FF0000"/>
                </a:solidFill>
              </a:rPr>
              <a:t>trice</a:t>
            </a:r>
            <a:r>
              <a:rPr lang="fr-FR" sz="2800" b="1" dirty="0">
                <a:solidFill>
                  <a:srgbClr val="FF0000"/>
                </a:solidFill>
              </a:rPr>
              <a:t>) logistique</a:t>
            </a:r>
          </a:p>
          <a:p>
            <a:pPr algn="ctr"/>
            <a:endParaRPr lang="fr-FR" sz="800" b="1" dirty="0">
              <a:solidFill>
                <a:srgbClr val="00B0F0"/>
              </a:solidFill>
            </a:endParaRP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300311" y="5075962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Assistant(e) d’exploitation des transports</a:t>
            </a: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>
            <a:hlinkClick r:id="" action="ppaction://noaction"/>
          </p:cNvPr>
          <p:cNvSpPr/>
          <p:nvPr/>
        </p:nvSpPr>
        <p:spPr>
          <a:xfrm>
            <a:off x="6544653" y="492457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FF00FF"/>
              </a:solidFill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</a:rPr>
              <a:t>Gestionnaire administratif des ventes ou des achats</a:t>
            </a:r>
          </a:p>
          <a:p>
            <a:pPr algn="ctr"/>
            <a:r>
              <a:rPr lang="fr-FR" sz="800" b="1" dirty="0">
                <a:solidFill>
                  <a:srgbClr val="FF00FF"/>
                </a:solidFill>
              </a:rPr>
              <a:t> </a:t>
            </a:r>
          </a:p>
          <a:p>
            <a:pPr algn="ctr"/>
            <a:endParaRPr lang="fr-FR" sz="800" b="1" dirty="0">
              <a:solidFill>
                <a:srgbClr val="FF00FF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500000">
            <a:off x="5089510" y="3931408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-1500000">
            <a:off x="8728964" y="4176460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1836136">
            <a:off x="7872720" y="1849612"/>
            <a:ext cx="451784" cy="46751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coins rognés du même côté 2"/>
          <p:cNvSpPr/>
          <p:nvPr/>
        </p:nvSpPr>
        <p:spPr>
          <a:xfrm>
            <a:off x="441861" y="778749"/>
            <a:ext cx="3760862" cy="3337696"/>
          </a:xfrm>
          <a:prstGeom prst="snip2Same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Mots clés</a:t>
            </a:r>
          </a:p>
          <a:p>
            <a:pPr algn="ctr"/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Agendas partagés</a:t>
            </a: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Plateforme collaborative</a:t>
            </a: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Plannings</a:t>
            </a:r>
          </a:p>
          <a:p>
            <a:pPr algn="ctr"/>
            <a:endParaRPr lang="fr-F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3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44641" y="2558569"/>
            <a:ext cx="5822408" cy="1343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2">
                    <a:lumMod val="25000"/>
                  </a:schemeClr>
                </a:solidFill>
              </a:rPr>
              <a:t>Compétence commune 3</a:t>
            </a:r>
          </a:p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Mettre en œuvre et contrôler les processus administratifs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544725" y="4674522"/>
            <a:ext cx="4209028" cy="12982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Opérateur(</a:t>
            </a:r>
            <a:r>
              <a:rPr lang="fr-FR" sz="2800" b="1" dirty="0" err="1">
                <a:solidFill>
                  <a:srgbClr val="FF0000"/>
                </a:solidFill>
              </a:rPr>
              <a:t>trice</a:t>
            </a:r>
            <a:r>
              <a:rPr lang="fr-FR" sz="2800" b="1" dirty="0">
                <a:solidFill>
                  <a:srgbClr val="FF0000"/>
                </a:solidFill>
              </a:rPr>
              <a:t>) logistique</a:t>
            </a:r>
          </a:p>
          <a:p>
            <a:pPr algn="ctr"/>
            <a:endParaRPr lang="fr-FR" sz="800" b="1" dirty="0">
              <a:solidFill>
                <a:srgbClr val="00B0F0"/>
              </a:solidFill>
            </a:endParaRP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300311" y="5075962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Assistant(e) d’exploitation des transports</a:t>
            </a: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>
            <a:hlinkClick r:id="" action="ppaction://noaction"/>
          </p:cNvPr>
          <p:cNvSpPr/>
          <p:nvPr/>
        </p:nvSpPr>
        <p:spPr>
          <a:xfrm>
            <a:off x="6544653" y="492457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FF00FF"/>
              </a:solidFill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</a:rPr>
              <a:t>Gestionnaire administratif des ventes ou des achats</a:t>
            </a:r>
          </a:p>
          <a:p>
            <a:pPr algn="ctr"/>
            <a:r>
              <a:rPr lang="fr-FR" sz="800" b="1" dirty="0">
                <a:solidFill>
                  <a:srgbClr val="FF00FF"/>
                </a:solidFill>
              </a:rPr>
              <a:t> </a:t>
            </a:r>
          </a:p>
          <a:p>
            <a:pPr algn="ctr"/>
            <a:endParaRPr lang="fr-FR" sz="800" b="1" dirty="0">
              <a:solidFill>
                <a:srgbClr val="FF00FF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500000">
            <a:off x="5089510" y="3931408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-1500000">
            <a:off x="8728964" y="4176460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1836136">
            <a:off x="7872720" y="1849612"/>
            <a:ext cx="451784" cy="46751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coins rognés du même côté 2"/>
          <p:cNvSpPr/>
          <p:nvPr/>
        </p:nvSpPr>
        <p:spPr>
          <a:xfrm>
            <a:off x="389107" y="887603"/>
            <a:ext cx="3521413" cy="3228842"/>
          </a:xfrm>
          <a:prstGeom prst="snip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Mots clés</a:t>
            </a:r>
          </a:p>
          <a:p>
            <a:pPr algn="ctr"/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Devis commande Réception livraison  Facturation Encaissement</a:t>
            </a: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Documents de transport</a:t>
            </a:r>
          </a:p>
          <a:p>
            <a:pPr algn="ctr"/>
            <a:endParaRPr lang="fr-F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1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44641" y="2558569"/>
            <a:ext cx="5822408" cy="13431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Compétence commune 4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Traiter les flux physiques en relation avec les données de gestion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544725" y="4674522"/>
            <a:ext cx="4209028" cy="12982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Opérateur(</a:t>
            </a:r>
            <a:r>
              <a:rPr lang="fr-FR" sz="2800" b="1" dirty="0" err="1">
                <a:solidFill>
                  <a:srgbClr val="FF0000"/>
                </a:solidFill>
              </a:rPr>
              <a:t>trice</a:t>
            </a:r>
            <a:r>
              <a:rPr lang="fr-FR" sz="2800" b="1" dirty="0">
                <a:solidFill>
                  <a:srgbClr val="FF0000"/>
                </a:solidFill>
              </a:rPr>
              <a:t>) logistique</a:t>
            </a:r>
          </a:p>
          <a:p>
            <a:pPr algn="ctr"/>
            <a:endParaRPr lang="fr-FR" sz="800" b="1" dirty="0">
              <a:solidFill>
                <a:srgbClr val="00B0F0"/>
              </a:solidFill>
            </a:endParaRP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300311" y="5075962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Assistant(e) d’exploitation des transports</a:t>
            </a: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>
            <a:hlinkClick r:id="" action="ppaction://noaction"/>
          </p:cNvPr>
          <p:cNvSpPr/>
          <p:nvPr/>
        </p:nvSpPr>
        <p:spPr>
          <a:xfrm>
            <a:off x="6544653" y="492457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FF00FF"/>
              </a:solidFill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</a:rPr>
              <a:t>Gestionnaire administratif des ventes ou des achats</a:t>
            </a:r>
          </a:p>
          <a:p>
            <a:pPr algn="ctr"/>
            <a:r>
              <a:rPr lang="fr-FR" sz="800" b="1" dirty="0">
                <a:solidFill>
                  <a:srgbClr val="FF00FF"/>
                </a:solidFill>
              </a:rPr>
              <a:t> </a:t>
            </a:r>
          </a:p>
          <a:p>
            <a:pPr algn="ctr"/>
            <a:endParaRPr lang="fr-FR" sz="800" b="1" dirty="0">
              <a:solidFill>
                <a:srgbClr val="FF00FF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500000">
            <a:off x="5089510" y="3931408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-1500000">
            <a:off x="8728964" y="4176460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1836136">
            <a:off x="7872720" y="1849612"/>
            <a:ext cx="451784" cy="46751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coins rognés du même côté 2"/>
          <p:cNvSpPr/>
          <p:nvPr/>
        </p:nvSpPr>
        <p:spPr>
          <a:xfrm>
            <a:off x="389107" y="887603"/>
            <a:ext cx="3521413" cy="3228842"/>
          </a:xfrm>
          <a:prstGeom prst="snip2Same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Mots clés</a:t>
            </a:r>
          </a:p>
          <a:p>
            <a:pPr algn="ctr"/>
            <a:endParaRPr lang="fr-FR" sz="800" b="1" dirty="0">
              <a:solidFill>
                <a:schemeClr val="bg1"/>
              </a:solidFill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Stock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Processus commande-livraison-facturation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Procédures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Bon de commande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Bon de livraison</a:t>
            </a:r>
          </a:p>
          <a:p>
            <a:pPr algn="ctr"/>
            <a:endParaRPr lang="fr-FR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fr-F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44641" y="2373652"/>
            <a:ext cx="5822408" cy="152801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2">
                    <a:lumMod val="25000"/>
                  </a:schemeClr>
                </a:solidFill>
              </a:rPr>
              <a:t>Compétence commune 5</a:t>
            </a:r>
          </a:p>
          <a:p>
            <a:pPr algn="ctr"/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Assurer le respect de la réglementation, des normes et traiter des dysfonctionnements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544725" y="4674522"/>
            <a:ext cx="4209028" cy="12982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00B0F0"/>
              </a:solidFill>
            </a:endParaRP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Opérateur(</a:t>
            </a:r>
            <a:r>
              <a:rPr lang="fr-FR" sz="2800" b="1" dirty="0" err="1">
                <a:solidFill>
                  <a:srgbClr val="FF0000"/>
                </a:solidFill>
              </a:rPr>
              <a:t>trice</a:t>
            </a:r>
            <a:r>
              <a:rPr lang="fr-FR" sz="2800" b="1" dirty="0">
                <a:solidFill>
                  <a:srgbClr val="FF0000"/>
                </a:solidFill>
              </a:rPr>
              <a:t>) logistique</a:t>
            </a:r>
          </a:p>
          <a:p>
            <a:pPr algn="ctr"/>
            <a:endParaRPr lang="fr-FR" sz="800" b="1" dirty="0">
              <a:solidFill>
                <a:srgbClr val="00B0F0"/>
              </a:solidFill>
            </a:endParaRP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300311" y="5075962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Assistant(e) d’exploitation des transports</a:t>
            </a:r>
          </a:p>
          <a:p>
            <a:pPr algn="ctr"/>
            <a:endParaRPr lang="fr-FR" sz="2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>
            <a:hlinkClick r:id="" action="ppaction://noaction"/>
          </p:cNvPr>
          <p:cNvSpPr/>
          <p:nvPr/>
        </p:nvSpPr>
        <p:spPr>
          <a:xfrm>
            <a:off x="6544653" y="492457"/>
            <a:ext cx="4209028" cy="1169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>
              <a:solidFill>
                <a:srgbClr val="FF00FF"/>
              </a:solidFill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</a:rPr>
              <a:t>Gestionnaire administratif des ventes ou des achats</a:t>
            </a:r>
          </a:p>
          <a:p>
            <a:pPr algn="ctr"/>
            <a:r>
              <a:rPr lang="fr-FR" sz="800" b="1" dirty="0">
                <a:solidFill>
                  <a:srgbClr val="FF00FF"/>
                </a:solidFill>
              </a:rPr>
              <a:t> </a:t>
            </a:r>
          </a:p>
          <a:p>
            <a:pPr algn="ctr"/>
            <a:endParaRPr lang="fr-FR" sz="800" b="1" dirty="0">
              <a:solidFill>
                <a:srgbClr val="FF00FF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 rot="1500000">
            <a:off x="5089510" y="3931408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-1500000">
            <a:off x="8728964" y="4176460"/>
            <a:ext cx="386742" cy="46337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1836136">
            <a:off x="7872720" y="1849612"/>
            <a:ext cx="451784" cy="46751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avec coins rognés du même côté 2"/>
          <p:cNvSpPr/>
          <p:nvPr/>
        </p:nvSpPr>
        <p:spPr>
          <a:xfrm>
            <a:off x="389107" y="887603"/>
            <a:ext cx="3521413" cy="2451370"/>
          </a:xfrm>
          <a:prstGeom prst="snip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Mots clés</a:t>
            </a:r>
          </a:p>
          <a:p>
            <a:pPr algn="ctr"/>
            <a:endParaRPr lang="fr-FR" sz="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Procédures</a:t>
            </a:r>
          </a:p>
          <a:p>
            <a:pPr algn="ctr"/>
            <a:r>
              <a:rPr lang="fr-FR" sz="2400" dirty="0">
                <a:solidFill>
                  <a:schemeClr val="bg2">
                    <a:lumMod val="25000"/>
                  </a:schemeClr>
                </a:solidFill>
              </a:rPr>
              <a:t>Règlementation juridiques et sociales</a:t>
            </a:r>
          </a:p>
        </p:txBody>
      </p:sp>
    </p:spTree>
    <p:extLst>
      <p:ext uri="{BB962C8B-B14F-4D97-AF65-F5344CB8AC3E}">
        <p14:creationId xmlns:p14="http://schemas.microsoft.com/office/powerpoint/2010/main" val="358040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720</Words>
  <Application>Microsoft Office PowerPoint</Application>
  <PresentationFormat>Grand écran</PresentationFormat>
  <Paragraphs>99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Faire famille GA-TL par les métiers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Faire la famille par les métiers  Compétences communes</dc:title>
  <dc:creator>Viviane</dc:creator>
  <cp:lastModifiedBy>clechat</cp:lastModifiedBy>
  <cp:revision>70</cp:revision>
  <dcterms:created xsi:type="dcterms:W3CDTF">2019-04-08T09:34:21Z</dcterms:created>
  <dcterms:modified xsi:type="dcterms:W3CDTF">2020-01-19T14:23:40Z</dcterms:modified>
</cp:coreProperties>
</file>