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4"/>
    <p:sldMasterId id="2147483772" r:id="rId5"/>
  </p:sldMasterIdLst>
  <p:notesMasterIdLst>
    <p:notesMasterId r:id="rId14"/>
  </p:notesMasterIdLst>
  <p:sldIdLst>
    <p:sldId id="626" r:id="rId6"/>
    <p:sldId id="652" r:id="rId7"/>
    <p:sldId id="663" r:id="rId8"/>
    <p:sldId id="659" r:id="rId9"/>
    <p:sldId id="660" r:id="rId10"/>
    <p:sldId id="658" r:id="rId11"/>
    <p:sldId id="661" r:id="rId12"/>
    <p:sldId id="662" r:id="rId13"/>
  </p:sldIdLst>
  <p:sldSz cx="9144000" cy="6858000" type="screen4x3"/>
  <p:notesSz cx="6888163" cy="1002188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D5"/>
    <a:srgbClr val="D1F3FF"/>
    <a:srgbClr val="4E75B0"/>
    <a:srgbClr val="879AC6"/>
    <a:srgbClr val="0088B8"/>
    <a:srgbClr val="259F31"/>
    <a:srgbClr val="00B5C6"/>
    <a:srgbClr val="F26026"/>
    <a:srgbClr val="4C8A7A"/>
    <a:srgbClr val="5CA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38" autoAdjust="0"/>
    <p:restoredTop sz="94364" autoAdjust="0"/>
  </p:normalViewPr>
  <p:slideViewPr>
    <p:cSldViewPr>
      <p:cViewPr varScale="1">
        <p:scale>
          <a:sx n="70" d="100"/>
          <a:sy n="70" d="100"/>
        </p:scale>
        <p:origin x="846"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6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0815380-1063-454E-ADBD-95038789CA83}"/>
    <pc:docChg chg="modSld">
      <pc:chgData name="" userId="" providerId="" clId="Web-{40815380-1063-454E-ADBD-95038789CA83}" dt="2018-09-13T09:01:57.240" v="73" actId="14100"/>
      <pc:docMkLst>
        <pc:docMk/>
      </pc:docMkLst>
      <pc:sldChg chg="addSp delSp modSp">
        <pc:chgData name="" userId="" providerId="" clId="Web-{40815380-1063-454E-ADBD-95038789CA83}" dt="2018-09-13T09:01:57.240" v="73" actId="14100"/>
        <pc:sldMkLst>
          <pc:docMk/>
          <pc:sldMk cId="0" sldId="266"/>
        </pc:sldMkLst>
        <pc:spChg chg="add mod">
          <ac:chgData name="" userId="" providerId="" clId="Web-{40815380-1063-454E-ADBD-95038789CA83}" dt="2018-09-13T09:01:39.381" v="70" actId="20577"/>
          <ac:spMkLst>
            <pc:docMk/>
            <pc:sldMk cId="0" sldId="266"/>
            <ac:spMk id="17" creationId="{D04BD3B9-4ED8-4D74-A1DB-1187DAFE4E7C}"/>
          </ac:spMkLst>
        </pc:spChg>
        <pc:picChg chg="add del mod">
          <ac:chgData name="" userId="" providerId="" clId="Web-{40815380-1063-454E-ADBD-95038789CA83}" dt="2018-09-13T08:47:13.715" v="6"/>
          <ac:picMkLst>
            <pc:docMk/>
            <pc:sldMk cId="0" sldId="266"/>
            <ac:picMk id="5" creationId="{E5E0E536-C988-484A-8BD7-73D5209549F8}"/>
          </ac:picMkLst>
        </pc:picChg>
        <pc:picChg chg="add del mod">
          <ac:chgData name="" userId="" providerId="" clId="Web-{40815380-1063-454E-ADBD-95038789CA83}" dt="2018-09-13T08:49:33.011" v="17"/>
          <ac:picMkLst>
            <pc:docMk/>
            <pc:sldMk cId="0" sldId="266"/>
            <ac:picMk id="7" creationId="{092BFD0A-6E3E-4888-910A-FA189B0781AC}"/>
          </ac:picMkLst>
        </pc:picChg>
        <pc:picChg chg="add del mod">
          <ac:chgData name="" userId="" providerId="" clId="Web-{40815380-1063-454E-ADBD-95038789CA83}" dt="2018-09-13T08:51:16.744" v="27"/>
          <ac:picMkLst>
            <pc:docMk/>
            <pc:sldMk cId="0" sldId="266"/>
            <ac:picMk id="9" creationId="{77FFC95C-074D-4D47-AA5F-DDA33521C794}"/>
          </ac:picMkLst>
        </pc:picChg>
        <pc:picChg chg="add del mod">
          <ac:chgData name="" userId="" providerId="" clId="Web-{40815380-1063-454E-ADBD-95038789CA83}" dt="2018-09-13T08:57:48.773" v="40"/>
          <ac:picMkLst>
            <pc:docMk/>
            <pc:sldMk cId="0" sldId="266"/>
            <ac:picMk id="11" creationId="{06892B1C-99AC-4FB7-A57F-A7B4DF7E9CC9}"/>
          </ac:picMkLst>
        </pc:picChg>
        <pc:picChg chg="add del mod">
          <ac:chgData name="" userId="" providerId="" clId="Web-{40815380-1063-454E-ADBD-95038789CA83}" dt="2018-09-13T08:56:05.227" v="34"/>
          <ac:picMkLst>
            <pc:docMk/>
            <pc:sldMk cId="0" sldId="266"/>
            <ac:picMk id="13" creationId="{96755C52-28B5-480E-BCB6-62B888A83039}"/>
          </ac:picMkLst>
        </pc:picChg>
        <pc:picChg chg="add del mod">
          <ac:chgData name="" userId="" providerId="" clId="Web-{40815380-1063-454E-ADBD-95038789CA83}" dt="2018-09-13T09:00:39.272" v="63"/>
          <ac:picMkLst>
            <pc:docMk/>
            <pc:sldMk cId="0" sldId="266"/>
            <ac:picMk id="15" creationId="{81CA25BD-C6C8-49FE-B803-FCFC1DA4ED22}"/>
          </ac:picMkLst>
        </pc:picChg>
        <pc:picChg chg="add mod">
          <ac:chgData name="" userId="" providerId="" clId="Web-{40815380-1063-454E-ADBD-95038789CA83}" dt="2018-09-13T09:01:57.240" v="73" actId="14100"/>
          <ac:picMkLst>
            <pc:docMk/>
            <pc:sldMk cId="0" sldId="266"/>
            <ac:picMk id="18" creationId="{1CF4F495-A398-4736-8F6C-F23425B5F5B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621" cy="501176"/>
          </a:xfrm>
          <a:prstGeom prst="rect">
            <a:avLst/>
          </a:prstGeom>
        </p:spPr>
        <p:txBody>
          <a:bodyPr vert="horz" lIns="92751" tIns="46375" rIns="92751" bIns="46375"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900934" y="0"/>
            <a:ext cx="2985621" cy="501176"/>
          </a:xfrm>
          <a:prstGeom prst="rect">
            <a:avLst/>
          </a:prstGeom>
        </p:spPr>
        <p:txBody>
          <a:bodyPr vert="horz" lIns="92751" tIns="46375" rIns="92751" bIns="46375" rtlCol="0"/>
          <a:lstStyle>
            <a:lvl1pPr algn="r" fontAlgn="auto">
              <a:spcBef>
                <a:spcPts val="0"/>
              </a:spcBef>
              <a:spcAft>
                <a:spcPts val="0"/>
              </a:spcAft>
              <a:defRPr sz="1200" smtClean="0">
                <a:latin typeface="+mn-lt"/>
                <a:cs typeface="+mn-cs"/>
              </a:defRPr>
            </a:lvl1pPr>
          </a:lstStyle>
          <a:p>
            <a:pPr>
              <a:defRPr/>
            </a:pPr>
            <a:fld id="{86740DFC-B2CA-4EEB-A522-C3BABD082964}" type="datetimeFigureOut">
              <a:rPr lang="fr-FR"/>
              <a:pPr>
                <a:defRPr/>
              </a:pPr>
              <a:t>17/06/2020</a:t>
            </a:fld>
            <a:endParaRPr lang="fr-FR" dirty="0"/>
          </a:p>
        </p:txBody>
      </p:sp>
      <p:sp>
        <p:nvSpPr>
          <p:cNvPr id="4" name="Espace réservé de l'image des diapositives 3"/>
          <p:cNvSpPr>
            <a:spLocks noGrp="1" noRot="1" noChangeAspect="1"/>
          </p:cNvSpPr>
          <p:nvPr>
            <p:ph type="sldImg" idx="2"/>
          </p:nvPr>
        </p:nvSpPr>
        <p:spPr>
          <a:xfrm>
            <a:off x="936625" y="750888"/>
            <a:ext cx="5014913" cy="3760787"/>
          </a:xfrm>
          <a:prstGeom prst="rect">
            <a:avLst/>
          </a:prstGeom>
          <a:noFill/>
          <a:ln w="12700">
            <a:solidFill>
              <a:prstClr val="black"/>
            </a:solidFill>
          </a:ln>
        </p:spPr>
        <p:txBody>
          <a:bodyPr vert="horz" lIns="92751" tIns="46375" rIns="92751" bIns="46375" rtlCol="0" anchor="ctr"/>
          <a:lstStyle/>
          <a:p>
            <a:pPr lvl="0"/>
            <a:endParaRPr lang="fr-FR" noProof="0" dirty="0"/>
          </a:p>
        </p:txBody>
      </p:sp>
      <p:sp>
        <p:nvSpPr>
          <p:cNvPr id="5" name="Espace réservé des commentaires 4"/>
          <p:cNvSpPr>
            <a:spLocks noGrp="1"/>
          </p:cNvSpPr>
          <p:nvPr>
            <p:ph type="body" sz="quarter" idx="3"/>
          </p:nvPr>
        </p:nvSpPr>
        <p:spPr>
          <a:xfrm>
            <a:off x="688496" y="4760357"/>
            <a:ext cx="5511174" cy="4510575"/>
          </a:xfrm>
          <a:prstGeom prst="rect">
            <a:avLst/>
          </a:prstGeom>
        </p:spPr>
        <p:txBody>
          <a:bodyPr vert="horz" lIns="92751" tIns="46375" rIns="92751" bIns="46375"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519101"/>
            <a:ext cx="2985621" cy="501175"/>
          </a:xfrm>
          <a:prstGeom prst="rect">
            <a:avLst/>
          </a:prstGeom>
        </p:spPr>
        <p:txBody>
          <a:bodyPr vert="horz" lIns="92751" tIns="46375" rIns="92751" bIns="46375"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900934" y="9519101"/>
            <a:ext cx="2985621" cy="501175"/>
          </a:xfrm>
          <a:prstGeom prst="rect">
            <a:avLst/>
          </a:prstGeom>
        </p:spPr>
        <p:txBody>
          <a:bodyPr vert="horz" lIns="92751" tIns="46375" rIns="92751" bIns="46375" rtlCol="0" anchor="b"/>
          <a:lstStyle>
            <a:lvl1pPr algn="r" fontAlgn="auto">
              <a:spcBef>
                <a:spcPts val="0"/>
              </a:spcBef>
              <a:spcAft>
                <a:spcPts val="0"/>
              </a:spcAft>
              <a:defRPr sz="1200" smtClean="0">
                <a:latin typeface="+mn-lt"/>
                <a:cs typeface="+mn-cs"/>
              </a:defRPr>
            </a:lvl1pPr>
          </a:lstStyle>
          <a:p>
            <a:pPr>
              <a:defRPr/>
            </a:pPr>
            <a:fld id="{746222AF-2293-4807-B3DA-261D2C17952F}" type="slidenum">
              <a:rPr lang="fr-FR"/>
              <a:pPr>
                <a:defRPr/>
              </a:pPr>
              <a:t>‹N°›</a:t>
            </a:fld>
            <a:endParaRPr lang="fr-FR" dirty="0"/>
          </a:p>
        </p:txBody>
      </p:sp>
    </p:spTree>
    <p:extLst>
      <p:ext uri="{BB962C8B-B14F-4D97-AF65-F5344CB8AC3E}">
        <p14:creationId xmlns:p14="http://schemas.microsoft.com/office/powerpoint/2010/main" val="2400037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rea-tice.org/wiki2/index.php?title=Synth%C3%A8se_th%C3%A8me_%22Profession_et_professionnalit%C3%A9_enseignante_:%22#cite_note-3"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rea-tice.org/wiki2/index.php?title=Synth%C3%A8se_th%C3%A8me_%22Profession_et_professionnalit%C3%A9_enseignante_:%22#cite_note-4"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46222AF-2293-4807-B3DA-261D2C17952F}" type="slidenum">
              <a:rPr lang="fr-FR" smtClean="0"/>
              <a:pPr>
                <a:defRPr/>
              </a:pPr>
              <a:t>1</a:t>
            </a:fld>
            <a:endParaRPr lang="fr-FR" dirty="0"/>
          </a:p>
        </p:txBody>
      </p:sp>
    </p:spTree>
    <p:extLst>
      <p:ext uri="{BB962C8B-B14F-4D97-AF65-F5344CB8AC3E}">
        <p14:creationId xmlns:p14="http://schemas.microsoft.com/office/powerpoint/2010/main" val="2977787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i="1" kern="1200" dirty="0" smtClean="0">
                <a:solidFill>
                  <a:schemeClr val="tx1"/>
                </a:solidFill>
                <a:effectLst/>
                <a:latin typeface="+mn-lt"/>
                <a:ea typeface="+mn-ea"/>
                <a:cs typeface="+mn-cs"/>
              </a:rPr>
              <a:t>Notion de professionnalisation</a:t>
            </a:r>
            <a:r>
              <a:rPr lang="fr-FR" sz="1200" kern="1200" dirty="0" smtClean="0">
                <a:solidFill>
                  <a:schemeClr val="tx1"/>
                </a:solidFill>
                <a:effectLst/>
                <a:latin typeface="+mn-lt"/>
                <a:ea typeface="+mn-ea"/>
                <a:cs typeface="+mn-cs"/>
              </a:rPr>
              <a:t> : </a:t>
            </a:r>
            <a:r>
              <a:rPr lang="fr-FR" sz="1200" kern="1200" dirty="0" err="1" smtClean="0">
                <a:solidFill>
                  <a:schemeClr val="tx1"/>
                </a:solidFill>
                <a:effectLst/>
                <a:latin typeface="+mn-lt"/>
                <a:ea typeface="+mn-ea"/>
                <a:cs typeface="+mn-cs"/>
              </a:rPr>
              <a:t>Wittorski</a:t>
            </a:r>
            <a:r>
              <a:rPr lang="fr-FR" sz="1200" kern="1200" dirty="0" smtClean="0">
                <a:solidFill>
                  <a:schemeClr val="tx1"/>
                </a:solidFill>
                <a:effectLst/>
                <a:latin typeface="+mn-lt"/>
                <a:ea typeface="+mn-ea"/>
                <a:cs typeface="+mn-cs"/>
              </a:rPr>
              <a:t> (2008)</a:t>
            </a:r>
            <a:r>
              <a:rPr lang="fr-FR" sz="1200" u="sng" kern="1200" baseline="30000" dirty="0" smtClean="0">
                <a:solidFill>
                  <a:schemeClr val="tx1"/>
                </a:solidFill>
                <a:effectLst/>
                <a:latin typeface="+mn-lt"/>
                <a:ea typeface="+mn-ea"/>
                <a:cs typeface="+mn-cs"/>
                <a:hlinkClick r:id="rId3"/>
              </a:rPr>
              <a:t>[4]</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Altet</a:t>
            </a:r>
            <a:r>
              <a:rPr lang="fr-FR" sz="1200" kern="1200" dirty="0" smtClean="0">
                <a:solidFill>
                  <a:schemeClr val="tx1"/>
                </a:solidFill>
                <a:effectLst/>
                <a:latin typeface="+mn-lt"/>
                <a:ea typeface="+mn-ea"/>
                <a:cs typeface="+mn-cs"/>
              </a:rPr>
              <a:t> et </a:t>
            </a:r>
            <a:r>
              <a:rPr lang="fr-FR" sz="1200" kern="1200" dirty="0" err="1" smtClean="0">
                <a:solidFill>
                  <a:schemeClr val="tx1"/>
                </a:solidFill>
                <a:effectLst/>
                <a:latin typeface="+mn-lt"/>
                <a:ea typeface="+mn-ea"/>
                <a:cs typeface="+mn-cs"/>
              </a:rPr>
              <a:t>Bourdoncle</a:t>
            </a:r>
            <a:r>
              <a:rPr lang="fr-FR" sz="1200" kern="1200" dirty="0" smtClean="0">
                <a:solidFill>
                  <a:schemeClr val="tx1"/>
                </a:solidFill>
                <a:effectLst/>
                <a:latin typeface="+mn-lt"/>
                <a:ea typeface="+mn-ea"/>
                <a:cs typeface="+mn-cs"/>
              </a:rPr>
              <a:t> (2000)</a:t>
            </a:r>
            <a:r>
              <a:rPr lang="fr-FR" sz="1200" u="sng" kern="1200" baseline="30000" dirty="0" smtClean="0">
                <a:solidFill>
                  <a:schemeClr val="tx1"/>
                </a:solidFill>
                <a:effectLst/>
                <a:latin typeface="+mn-lt"/>
                <a:ea typeface="+mn-ea"/>
                <a:cs typeface="+mn-cs"/>
                <a:hlinkClick r:id="rId4"/>
              </a:rPr>
              <a:t>[5]</a:t>
            </a:r>
            <a:r>
              <a:rPr lang="fr-FR" sz="1200" kern="1200" dirty="0" smtClean="0">
                <a:solidFill>
                  <a:schemeClr val="tx1"/>
                </a:solidFill>
                <a:effectLst/>
                <a:latin typeface="+mn-lt"/>
                <a:ea typeface="+mn-ea"/>
                <a:cs typeface="+mn-cs"/>
              </a:rPr>
              <a:t> ont développé ce concept. Pour les anglo-saxons, c'est un processus qui va transformer une activité en profession, alors qu’en France, son but est la reconnaissance sociale grâce aux savoirs professionnels. C’est ce que développe Lang (1999) pour qui c’est aussi un développement de compétences et d'un nouveau métier face aux évolutions. En ce sens, ce terme renvoie à la notion de formation. </a:t>
            </a:r>
          </a:p>
          <a:p>
            <a:r>
              <a:rPr lang="fr-FR" sz="1200" b="1" i="1" kern="1200" dirty="0" smtClean="0">
                <a:solidFill>
                  <a:schemeClr val="tx1"/>
                </a:solidFill>
                <a:effectLst/>
                <a:latin typeface="+mn-lt"/>
                <a:ea typeface="+mn-ea"/>
                <a:cs typeface="+mn-cs"/>
              </a:rPr>
              <a:t>Notion de professionnalité</a:t>
            </a:r>
            <a:r>
              <a:rPr lang="fr-FR" sz="1200" kern="1200" dirty="0" smtClean="0">
                <a:solidFill>
                  <a:schemeClr val="tx1"/>
                </a:solidFill>
                <a:effectLst/>
                <a:latin typeface="+mn-lt"/>
                <a:ea typeface="+mn-ea"/>
                <a:cs typeface="+mn-cs"/>
              </a:rPr>
              <a:t> : Possession collective du métier à défendre. En France, ce terme accepte plusieurs définitions selon les auteurs. </a:t>
            </a:r>
            <a:r>
              <a:rPr lang="fr-FR" sz="1200" kern="1200" dirty="0" err="1" smtClean="0">
                <a:solidFill>
                  <a:schemeClr val="tx1"/>
                </a:solidFill>
                <a:effectLst/>
                <a:latin typeface="+mn-lt"/>
                <a:ea typeface="+mn-ea"/>
                <a:cs typeface="+mn-cs"/>
              </a:rPr>
              <a:t>Dadoy</a:t>
            </a:r>
            <a:r>
              <a:rPr lang="fr-FR" sz="1200" kern="1200" dirty="0" smtClean="0">
                <a:solidFill>
                  <a:schemeClr val="tx1"/>
                </a:solidFill>
                <a:effectLst/>
                <a:latin typeface="+mn-lt"/>
                <a:ea typeface="+mn-ea"/>
                <a:cs typeface="+mn-cs"/>
              </a:rPr>
              <a:t> (1986) l’utilise pour éviter l'emploi des termes « qualification » ou « métier ». Faisant référence à la profession et à la professionnalisation, elle apporte une connotation positive. Pour </a:t>
            </a:r>
            <a:r>
              <a:rPr lang="fr-FR" sz="1200" kern="1200" dirty="0" err="1" smtClean="0">
                <a:solidFill>
                  <a:schemeClr val="tx1"/>
                </a:solidFill>
                <a:effectLst/>
                <a:latin typeface="+mn-lt"/>
                <a:ea typeface="+mn-ea"/>
                <a:cs typeface="+mn-cs"/>
              </a:rPr>
              <a:t>Aballéa</a:t>
            </a:r>
            <a:r>
              <a:rPr lang="fr-FR" sz="1200" kern="1200" dirty="0" smtClean="0">
                <a:solidFill>
                  <a:schemeClr val="tx1"/>
                </a:solidFill>
                <a:effectLst/>
                <a:latin typeface="+mn-lt"/>
                <a:ea typeface="+mn-ea"/>
                <a:cs typeface="+mn-cs"/>
              </a:rPr>
              <a:t> (1992), c’est « une expertise complexe et composite, encadrée par un système de références, valeurs et normes, de mise en œuvre, ou […] un savoir et une déontologie, sinon une science et une conscience » (p.47). Pour </a:t>
            </a:r>
            <a:r>
              <a:rPr lang="fr-FR" sz="1200" kern="1200" dirty="0" err="1" smtClean="0">
                <a:solidFill>
                  <a:schemeClr val="tx1"/>
                </a:solidFill>
                <a:effectLst/>
                <a:latin typeface="+mn-lt"/>
                <a:ea typeface="+mn-ea"/>
                <a:cs typeface="+mn-cs"/>
              </a:rPr>
              <a:t>Trépos</a:t>
            </a:r>
            <a:r>
              <a:rPr lang="fr-FR" sz="1200" kern="1200" dirty="0" smtClean="0">
                <a:solidFill>
                  <a:schemeClr val="tx1"/>
                </a:solidFill>
                <a:effectLst/>
                <a:latin typeface="+mn-lt"/>
                <a:ea typeface="+mn-ea"/>
                <a:cs typeface="+mn-cs"/>
              </a:rPr>
              <a:t> (1992), il s'agit des acquis d'un individu et de sa capacité à les mobiliser dans la réalisation de son travail. Face aux contextes mouvants et instables du monde du travail, la professionnalité n'est jamais définitivement acquise, elle se crée en situation, elle peut être définie comme les compétences professionnelles de l'individu ou du groupe. </a:t>
            </a:r>
          </a:p>
          <a:p>
            <a:r>
              <a:rPr lang="fr-FR" sz="1200" kern="1200" dirty="0" smtClean="0">
                <a:solidFill>
                  <a:schemeClr val="tx1"/>
                </a:solidFill>
                <a:effectLst/>
                <a:latin typeface="+mn-lt"/>
                <a:ea typeface="+mn-ea"/>
                <a:cs typeface="+mn-cs"/>
              </a:rPr>
              <a:t>une </a:t>
            </a:r>
            <a:r>
              <a:rPr lang="fr-FR" sz="1200" b="1" kern="1200" dirty="0" smtClean="0">
                <a:solidFill>
                  <a:schemeClr val="tx1"/>
                </a:solidFill>
                <a:effectLst/>
                <a:latin typeface="+mn-lt"/>
                <a:ea typeface="+mn-ea"/>
                <a:cs typeface="+mn-cs"/>
              </a:rPr>
              <a:t>professionnalité</a:t>
            </a:r>
            <a:r>
              <a:rPr lang="fr-FR" sz="1200" kern="1200" dirty="0" smtClean="0">
                <a:solidFill>
                  <a:schemeClr val="tx1"/>
                </a:solidFill>
                <a:effectLst/>
                <a:latin typeface="+mn-lt"/>
                <a:ea typeface="+mn-ea"/>
                <a:cs typeface="+mn-cs"/>
              </a:rPr>
              <a:t> = l’ensemble des compétences professionnelles nécessaires à l’exercice d’un métier, d’une profession</a:t>
            </a:r>
          </a:p>
          <a:p>
            <a:endParaRPr lang="fr-FR" dirty="0"/>
          </a:p>
        </p:txBody>
      </p:sp>
      <p:sp>
        <p:nvSpPr>
          <p:cNvPr id="4" name="Espace réservé du numéro de diapositive 3"/>
          <p:cNvSpPr>
            <a:spLocks noGrp="1"/>
          </p:cNvSpPr>
          <p:nvPr>
            <p:ph type="sldNum" sz="quarter" idx="10"/>
          </p:nvPr>
        </p:nvSpPr>
        <p:spPr/>
        <p:txBody>
          <a:bodyPr/>
          <a:lstStyle/>
          <a:p>
            <a:pPr>
              <a:defRPr/>
            </a:pPr>
            <a:fld id="{746222AF-2293-4807-B3DA-261D2C17952F}" type="slidenum">
              <a:rPr lang="fr-FR" smtClean="0"/>
              <a:pPr>
                <a:defRPr/>
              </a:pPr>
              <a:t>3</a:t>
            </a:fld>
            <a:endParaRPr lang="fr-FR" dirty="0"/>
          </a:p>
        </p:txBody>
      </p:sp>
    </p:spTree>
    <p:extLst>
      <p:ext uri="{BB962C8B-B14F-4D97-AF65-F5344CB8AC3E}">
        <p14:creationId xmlns:p14="http://schemas.microsoft.com/office/powerpoint/2010/main" val="3409175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Extrait du vadémécum :</a:t>
            </a:r>
          </a:p>
          <a:p>
            <a:pPr marL="0" indent="0">
              <a:buNone/>
            </a:pPr>
            <a:r>
              <a:rPr lang="fr-FR" dirty="0" smtClean="0"/>
              <a:t>La réalisation du chef-d’œuvre, comme toute autre expérience acquise en situation (de travail), sera exploitée d’un point de vue didactique, notamment comme une autre façon de produire, de mobiliser des savoirs et de développer des compétences. Cette approche n’est pas exclusive du chef-d’œuvre. </a:t>
            </a:r>
          </a:p>
          <a:p>
            <a:pPr marL="0" indent="0">
              <a:buNone/>
            </a:pPr>
            <a:r>
              <a:rPr lang="fr-FR" b="1" dirty="0" smtClean="0"/>
              <a:t>L’explicitation et la problématisation des situations vécues privilégient une approche pluridisciplinaire</a:t>
            </a:r>
            <a:r>
              <a:rPr lang="fr-FR" dirty="0" smtClean="0"/>
              <a:t>, voire interdisciplinaire. D’une certaine manière, cette expérience, comme d’autres (les PFMP, les </a:t>
            </a:r>
            <a:r>
              <a:rPr lang="fr-FR" dirty="0" err="1" smtClean="0"/>
              <a:t>co</a:t>
            </a:r>
            <a:r>
              <a:rPr lang="fr-FR" dirty="0" smtClean="0"/>
              <a:t> interventions, l’accompagnement personnalisé et la préparation à l’insertion ou poursuite d’étude, etc.) vont développer des compétences autres que celles inscrites habituellement dans les référentiels. Ce que d’aucuns appellent les compétences transversales.</a:t>
            </a:r>
          </a:p>
          <a:p>
            <a:endParaRPr lang="fr-FR" dirty="0"/>
          </a:p>
        </p:txBody>
      </p:sp>
      <p:sp>
        <p:nvSpPr>
          <p:cNvPr id="4" name="Espace réservé du numéro de diapositive 3"/>
          <p:cNvSpPr>
            <a:spLocks noGrp="1"/>
          </p:cNvSpPr>
          <p:nvPr>
            <p:ph type="sldNum" sz="quarter" idx="10"/>
          </p:nvPr>
        </p:nvSpPr>
        <p:spPr/>
        <p:txBody>
          <a:bodyPr/>
          <a:lstStyle/>
          <a:p>
            <a:pPr>
              <a:defRPr/>
            </a:pPr>
            <a:fld id="{746222AF-2293-4807-B3DA-261D2C17952F}" type="slidenum">
              <a:rPr lang="fr-FR" smtClean="0"/>
              <a:pPr>
                <a:defRPr/>
              </a:pPr>
              <a:t>5</a:t>
            </a:fld>
            <a:endParaRPr lang="fr-FR" dirty="0"/>
          </a:p>
        </p:txBody>
      </p:sp>
    </p:spTree>
    <p:extLst>
      <p:ext uri="{BB962C8B-B14F-4D97-AF65-F5344CB8AC3E}">
        <p14:creationId xmlns:p14="http://schemas.microsoft.com/office/powerpoint/2010/main" val="53483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46222AF-2293-4807-B3DA-261D2C17952F}" type="slidenum">
              <a:rPr lang="fr-FR" smtClean="0"/>
              <a:pPr>
                <a:defRPr/>
              </a:pPr>
              <a:t>8</a:t>
            </a:fld>
            <a:endParaRPr lang="fr-FR" dirty="0"/>
          </a:p>
        </p:txBody>
      </p:sp>
    </p:spTree>
    <p:extLst>
      <p:ext uri="{BB962C8B-B14F-4D97-AF65-F5344CB8AC3E}">
        <p14:creationId xmlns:p14="http://schemas.microsoft.com/office/powerpoint/2010/main" val="155939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Titre">
    <p:spTree>
      <p:nvGrpSpPr>
        <p:cNvPr id="1" name=""/>
        <p:cNvGrpSpPr/>
        <p:nvPr/>
      </p:nvGrpSpPr>
      <p:grpSpPr>
        <a:xfrm>
          <a:off x="0" y="0"/>
          <a:ext cx="0" cy="0"/>
          <a:chOff x="0" y="0"/>
          <a:chExt cx="0" cy="0"/>
        </a:xfrm>
      </p:grpSpPr>
      <p:sp>
        <p:nvSpPr>
          <p:cNvPr id="4" name="Rectangle 3"/>
          <p:cNvSpPr/>
          <p:nvPr/>
        </p:nvSpPr>
        <p:spPr>
          <a:xfrm>
            <a:off x="0" y="2519363"/>
            <a:ext cx="1079500"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5" name="Rectangle 4"/>
          <p:cNvSpPr/>
          <p:nvPr/>
        </p:nvSpPr>
        <p:spPr>
          <a:xfrm>
            <a:off x="8064500" y="2519363"/>
            <a:ext cx="1079500"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ctrTitle"/>
          </p:nvPr>
        </p:nvSpPr>
        <p:spPr>
          <a:xfrm>
            <a:off x="1555712" y="2146340"/>
            <a:ext cx="6032575" cy="1107996"/>
          </a:xfrm>
        </p:spPr>
        <p:txBody>
          <a:bodyPr>
            <a:spAutoFit/>
          </a:bodyPr>
          <a:lstStyle/>
          <a:p>
            <a:r>
              <a:rPr lang="fr-FR"/>
              <a:t>Modifiez le style du titre</a:t>
            </a:r>
            <a:endParaRPr lang="fr-FR" dirty="0"/>
          </a:p>
        </p:txBody>
      </p:sp>
      <p:sp>
        <p:nvSpPr>
          <p:cNvPr id="7" name="Espace réservé du pied de page 4"/>
          <p:cNvSpPr>
            <a:spLocks noGrp="1"/>
          </p:cNvSpPr>
          <p:nvPr>
            <p:ph type="ftr" sz="quarter" idx="11"/>
          </p:nvPr>
        </p:nvSpPr>
        <p:spPr/>
        <p:txBody>
          <a:bodyPr/>
          <a:lstStyle>
            <a:lvl1pPr>
              <a:defRPr/>
            </a:lvl1pPr>
          </a:lstStyle>
          <a:p>
            <a:pPr>
              <a:defRPr/>
            </a:pPr>
            <a:endParaRPr lang="fr-FR" dirty="0"/>
          </a:p>
        </p:txBody>
      </p:sp>
    </p:spTree>
    <p:extLst>
      <p:ext uri="{BB962C8B-B14F-4D97-AF65-F5344CB8AC3E}">
        <p14:creationId xmlns:p14="http://schemas.microsoft.com/office/powerpoint/2010/main" val="381667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70C8397-EF6B-410D-8540-D72282E06044}" type="datetime1">
              <a:rPr lang="fr-FR" smtClean="0"/>
              <a:pPr/>
              <a:t>17/06/2020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A5A1A8-9E8D-4C68-AC2B-D0B00C8F7151}" type="slidenum">
              <a:rPr lang="fr-FR" smtClean="0"/>
              <a:pPr/>
              <a:t>‹N°›</a:t>
            </a:fld>
            <a:endParaRPr lang="fr-FR"/>
          </a:p>
        </p:txBody>
      </p:sp>
    </p:spTree>
    <p:extLst>
      <p:ext uri="{BB962C8B-B14F-4D97-AF65-F5344CB8AC3E}">
        <p14:creationId xmlns:p14="http://schemas.microsoft.com/office/powerpoint/2010/main" val="12052801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33387" y="603928"/>
            <a:ext cx="8229600" cy="577744"/>
          </a:xfrm>
        </p:spPr>
        <p:txBody>
          <a:bodyPr/>
          <a:lstStyle>
            <a:lvl1pPr>
              <a:defRPr sz="3200"/>
            </a:lvl1pPr>
          </a:lstStyle>
          <a:p>
            <a:r>
              <a:rPr lang="fr-FR" dirty="0" smtClean="0"/>
              <a:t>Cliquez et modifiez le titre</a:t>
            </a:r>
            <a:endParaRPr lang="fr-FR" dirty="0"/>
          </a:p>
        </p:txBody>
      </p:sp>
      <p:sp>
        <p:nvSpPr>
          <p:cNvPr id="3" name="Espace réservé du contenu 2"/>
          <p:cNvSpPr>
            <a:spLocks noGrp="1"/>
          </p:cNvSpPr>
          <p:nvPr>
            <p:ph idx="1"/>
          </p:nvPr>
        </p:nvSpPr>
        <p:spPr>
          <a:xfrm>
            <a:off x="457200" y="1280849"/>
            <a:ext cx="8229600" cy="4525963"/>
          </a:xfrm>
        </p:spPr>
        <p:txBody>
          <a:bodyPr/>
          <a:lstStyle>
            <a:lvl1pPr>
              <a:defRPr sz="2800"/>
            </a:lvl1pPr>
            <a:lvl2pPr>
              <a:defRPr sz="2400"/>
            </a:lvl2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4" name="Imag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00730" y="108580"/>
            <a:ext cx="1586616" cy="914679"/>
          </a:xfrm>
          <a:prstGeom prst="rect">
            <a:avLst/>
          </a:prstGeom>
        </p:spPr>
      </p:pic>
      <p:sp>
        <p:nvSpPr>
          <p:cNvPr id="7" name="Espace réservé du numéro de diapositive 5"/>
          <p:cNvSpPr txBox="1">
            <a:spLocks/>
          </p:cNvSpPr>
          <p:nvPr userDrawn="1"/>
        </p:nvSpPr>
        <p:spPr>
          <a:xfrm>
            <a:off x="8379724" y="6448425"/>
            <a:ext cx="648269" cy="365125"/>
          </a:xfrm>
          <a:prstGeom prst="rect">
            <a:avLst/>
          </a:prstGeom>
        </p:spPr>
        <p:txBody>
          <a:bodyPr vert="horz" lIns="91440" tIns="45720" rIns="91440" bIns="45720" rtlCol="0" anchor="ctr"/>
          <a:lstStyle>
            <a:defPPr>
              <a:defRPr lang="fr-FR"/>
            </a:defPPr>
            <a:lvl1pPr algn="r" defTabSz="457200" rtl="0" fontAlgn="auto">
              <a:spcBef>
                <a:spcPts val="0"/>
              </a:spcBef>
              <a:spcAft>
                <a:spcPts val="0"/>
              </a:spcAft>
              <a:defRPr sz="1200" kern="1200">
                <a:solidFill>
                  <a:schemeClr val="tx1">
                    <a:lumMod val="50000"/>
                    <a:lumOff val="50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5C714A08-8B4D-4606-99D7-02BE1A79A82D}" type="slidenum">
              <a:rPr lang="fr-FR" smtClean="0"/>
              <a:pPr>
                <a:defRPr/>
              </a:pPr>
              <a:t>‹N°›</a:t>
            </a:fld>
            <a:endParaRPr lang="fr-FR" dirty="0"/>
          </a:p>
        </p:txBody>
      </p:sp>
      <p:sp>
        <p:nvSpPr>
          <p:cNvPr id="10" name="Espace réservé du pied de page 4"/>
          <p:cNvSpPr>
            <a:spLocks noGrp="1"/>
          </p:cNvSpPr>
          <p:nvPr>
            <p:ph type="ftr" sz="quarter" idx="11"/>
          </p:nvPr>
        </p:nvSpPr>
        <p:spPr>
          <a:xfrm>
            <a:off x="-13252" y="6572387"/>
            <a:ext cx="7500730" cy="365125"/>
          </a:xfrm>
          <a:prstGeom prst="rect">
            <a:avLst/>
          </a:prstGeom>
        </p:spPr>
        <p:txBody>
          <a:bodyPr/>
          <a:lstStyle>
            <a:lvl1pPr>
              <a:defRPr sz="1400">
                <a:solidFill>
                  <a:srgbClr val="007D9B"/>
                </a:solidFill>
                <a:latin typeface="+mn-lt"/>
              </a:defRPr>
            </a:lvl1pPr>
          </a:lstStyle>
          <a:p>
            <a:pPr>
              <a:defRPr/>
            </a:pPr>
            <a:r>
              <a:rPr lang="fr-FR" dirty="0" smtClean="0"/>
              <a:t>Formation des établissements à la démarche de labellisation « Lycée des métiers » 2017 2018 – DAFPIC </a:t>
            </a:r>
            <a:endParaRPr lang="fr-FR" dirty="0"/>
          </a:p>
        </p:txBody>
      </p:sp>
      <p:pic>
        <p:nvPicPr>
          <p:cNvPr id="5" name="Imag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2776" y="84335"/>
            <a:ext cx="688848" cy="481584"/>
          </a:xfrm>
          <a:prstGeom prst="rect">
            <a:avLst/>
          </a:prstGeom>
        </p:spPr>
      </p:pic>
    </p:spTree>
    <p:extLst>
      <p:ext uri="{BB962C8B-B14F-4D97-AF65-F5344CB8AC3E}">
        <p14:creationId xmlns:p14="http://schemas.microsoft.com/office/powerpoint/2010/main" val="4182805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573880"/>
            <a:ext cx="8229600" cy="477079"/>
          </a:xfrm>
        </p:spPr>
        <p:txBody>
          <a:bodyPr/>
          <a:lstStyle>
            <a:lvl1pPr>
              <a:defRPr sz="3200"/>
            </a:lvl1pPr>
          </a:lstStyle>
          <a:p>
            <a:r>
              <a:rPr lang="fr-FR" dirty="0" smtClean="0"/>
              <a:t>Cliquez et modifiez le titre</a:t>
            </a:r>
            <a:endParaRPr lang="fr-FR" dirty="0"/>
          </a:p>
        </p:txBody>
      </p:sp>
      <p:pic>
        <p:nvPicPr>
          <p:cNvPr id="6" name="Imag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00730" y="108580"/>
            <a:ext cx="1586616" cy="914679"/>
          </a:xfrm>
          <a:prstGeom prst="rect">
            <a:avLst/>
          </a:prstGeom>
        </p:spPr>
      </p:pic>
      <p:sp>
        <p:nvSpPr>
          <p:cNvPr id="9" name="Espace réservé du numéro de diapositive 5"/>
          <p:cNvSpPr txBox="1">
            <a:spLocks/>
          </p:cNvSpPr>
          <p:nvPr userDrawn="1"/>
        </p:nvSpPr>
        <p:spPr>
          <a:xfrm>
            <a:off x="8379724" y="6448425"/>
            <a:ext cx="648269" cy="365125"/>
          </a:xfrm>
          <a:prstGeom prst="rect">
            <a:avLst/>
          </a:prstGeom>
        </p:spPr>
        <p:txBody>
          <a:bodyPr vert="horz" lIns="91440" tIns="45720" rIns="91440" bIns="45720" rtlCol="0" anchor="ctr"/>
          <a:lstStyle>
            <a:defPPr>
              <a:defRPr lang="fr-FR"/>
            </a:defPPr>
            <a:lvl1pPr algn="r" defTabSz="457200" rtl="0" fontAlgn="auto">
              <a:spcBef>
                <a:spcPts val="0"/>
              </a:spcBef>
              <a:spcAft>
                <a:spcPts val="0"/>
              </a:spcAft>
              <a:defRPr sz="1200" kern="1200">
                <a:solidFill>
                  <a:schemeClr val="tx1">
                    <a:lumMod val="50000"/>
                    <a:lumOff val="50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5C714A08-8B4D-4606-99D7-02BE1A79A82D}" type="slidenum">
              <a:rPr lang="fr-FR" smtClean="0"/>
              <a:pPr>
                <a:defRPr/>
              </a:pPr>
              <a:t>‹N°›</a:t>
            </a:fld>
            <a:endParaRPr lang="fr-FR" dirty="0"/>
          </a:p>
        </p:txBody>
      </p:sp>
      <p:sp>
        <p:nvSpPr>
          <p:cNvPr id="10" name="Espace réservé du pied de page 4"/>
          <p:cNvSpPr>
            <a:spLocks noGrp="1"/>
          </p:cNvSpPr>
          <p:nvPr>
            <p:ph type="ftr" sz="quarter" idx="11"/>
          </p:nvPr>
        </p:nvSpPr>
        <p:spPr>
          <a:xfrm>
            <a:off x="-13252" y="6572387"/>
            <a:ext cx="7500730" cy="365125"/>
          </a:xfrm>
          <a:prstGeom prst="rect">
            <a:avLst/>
          </a:prstGeom>
        </p:spPr>
        <p:txBody>
          <a:bodyPr/>
          <a:lstStyle>
            <a:lvl1pPr>
              <a:defRPr sz="1400">
                <a:solidFill>
                  <a:srgbClr val="007D9B"/>
                </a:solidFill>
                <a:latin typeface="+mn-lt"/>
              </a:defRPr>
            </a:lvl1pPr>
          </a:lstStyle>
          <a:p>
            <a:pPr>
              <a:defRPr/>
            </a:pPr>
            <a:r>
              <a:rPr lang="fr-FR" dirty="0" smtClean="0"/>
              <a:t>Formation des établissements à la démarche de labellisation « Lycée des métiers » 2017 2018 – DAFPIC </a:t>
            </a:r>
            <a:endParaRPr lang="fr-FR" dirty="0"/>
          </a:p>
        </p:txBody>
      </p:sp>
      <p:pic>
        <p:nvPicPr>
          <p:cNvPr id="7" name="Imag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2776" y="84335"/>
            <a:ext cx="688848" cy="481584"/>
          </a:xfrm>
          <a:prstGeom prst="rect">
            <a:avLst/>
          </a:prstGeom>
        </p:spPr>
      </p:pic>
    </p:spTree>
    <p:extLst>
      <p:ext uri="{BB962C8B-B14F-4D97-AF65-F5344CB8AC3E}">
        <p14:creationId xmlns:p14="http://schemas.microsoft.com/office/powerpoint/2010/main" val="244992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4_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3"/>
            <a:ext cx="20574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704F94E5-299D-4DFE-90F2-DC0E7AC576BA}" type="datetimeFigureOut">
              <a:rPr kumimoji="0" lang="fr-FR" sz="1350" b="1" i="0" u="none" strike="noStrike" kern="1200" cap="none" spc="0" normalizeH="0" baseline="0" noProof="0" smtClean="0">
                <a:ln>
                  <a:noFill/>
                </a:ln>
                <a:solidFill>
                  <a:prstClr val="white"/>
                </a:solidFill>
                <a:effectLst/>
                <a:uLnTx/>
                <a:uFillTx/>
                <a:latin typeface="Arial Narrow"/>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17/06/2020</a:t>
            </a:fld>
            <a:endParaRPr kumimoji="0" lang="fr-FR" sz="1350" b="1" i="0" u="none" strike="noStrike" kern="1200" cap="none" spc="0" normalizeH="0" baseline="0" noProof="0">
              <a:ln>
                <a:noFill/>
              </a:ln>
              <a:solidFill>
                <a:prstClr val="white"/>
              </a:solidFill>
              <a:effectLst/>
              <a:uLnTx/>
              <a:uFillTx/>
              <a:latin typeface="Arial Narrow"/>
              <a:ea typeface="+mn-ea"/>
              <a:cs typeface="Arial" charset="0"/>
            </a:endParaRPr>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Arial Narrow"/>
              <a:ea typeface="+mn-ea"/>
              <a:cs typeface="Arial" charset="0"/>
            </a:endParaRPr>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2323638A-7FED-4F53-8EC1-D3408F4C14BC}" type="slidenum">
              <a:rPr kumimoji="0" lang="fr-FR" sz="1350" b="0" i="0" u="none" strike="noStrike" kern="1200" cap="none" spc="0" normalizeH="0" baseline="0" noProof="0" smtClean="0">
                <a:ln>
                  <a:noFill/>
                </a:ln>
                <a:solidFill>
                  <a:prstClr val="black"/>
                </a:solidFill>
                <a:effectLst/>
                <a:uLnTx/>
                <a:uFillTx/>
                <a:latin typeface="Arial Narrow"/>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‹N°›</a:t>
            </a:fld>
            <a:endParaRPr kumimoji="0" lang="fr-FR" sz="1350" b="0" i="0" u="none" strike="noStrike" kern="1200" cap="none" spc="0" normalizeH="0" baseline="0" noProof="0">
              <a:ln>
                <a:noFill/>
              </a:ln>
              <a:solidFill>
                <a:prstClr val="black"/>
              </a:solidFill>
              <a:effectLst/>
              <a:uLnTx/>
              <a:uFillTx/>
              <a:latin typeface="Arial Narrow"/>
              <a:ea typeface="+mn-ea"/>
              <a:cs typeface="Arial" charset="0"/>
            </a:endParaRPr>
          </a:p>
        </p:txBody>
      </p:sp>
    </p:spTree>
    <p:extLst>
      <p:ext uri="{BB962C8B-B14F-4D97-AF65-F5344CB8AC3E}">
        <p14:creationId xmlns:p14="http://schemas.microsoft.com/office/powerpoint/2010/main" val="106631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D04D387-0424-4CBD-839E-A3BE98DFC19B}" type="datetime1">
              <a:rPr lang="fr-FR" smtClean="0"/>
              <a:pPr/>
              <a:t>17/06/2020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A5A1A8-9E8D-4C68-AC2B-D0B00C8F7151}" type="slidenum">
              <a:rPr lang="fr-FR" smtClean="0"/>
              <a:pPr/>
              <a:t>‹N°›</a:t>
            </a:fld>
            <a:endParaRPr lang="fr-FR"/>
          </a:p>
        </p:txBody>
      </p:sp>
    </p:spTree>
    <p:extLst>
      <p:ext uri="{BB962C8B-B14F-4D97-AF65-F5344CB8AC3E}">
        <p14:creationId xmlns:p14="http://schemas.microsoft.com/office/powerpoint/2010/main" val="130561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a:xfrm>
            <a:off x="1187624" y="546749"/>
            <a:ext cx="6249987" cy="430887"/>
          </a:xfrm>
        </p:spPr>
        <p:txBody>
          <a:bodyPr/>
          <a:lstStyle>
            <a:lvl1pPr algn="l" defTabSz="457187" rtl="0" fontAlgn="base">
              <a:spcBef>
                <a:spcPct val="0"/>
              </a:spcBef>
              <a:spcAft>
                <a:spcPct val="0"/>
              </a:spcAft>
              <a:defRPr lang="fr-FR" sz="2800" b="1" kern="1200" cap="none" baseline="0" dirty="0">
                <a:solidFill>
                  <a:srgbClr val="4E75B0"/>
                </a:solidFill>
                <a:latin typeface="Arial Narrow" panose="020B0606020202030204" pitchFamily="34" charset="0"/>
                <a:ea typeface="+mj-ea"/>
                <a:cs typeface="+mj-cs"/>
              </a:defRPr>
            </a:lvl1pPr>
          </a:lstStyle>
          <a:p>
            <a:r>
              <a:rPr lang="fr-FR" dirty="0"/>
              <a:t>Cliquez et modifiez le titre</a:t>
            </a:r>
          </a:p>
        </p:txBody>
      </p:sp>
      <p:sp>
        <p:nvSpPr>
          <p:cNvPr id="6" name="Espace réservé du texte 6"/>
          <p:cNvSpPr>
            <a:spLocks noGrp="1"/>
          </p:cNvSpPr>
          <p:nvPr>
            <p:ph type="body" sz="quarter" idx="13"/>
          </p:nvPr>
        </p:nvSpPr>
        <p:spPr>
          <a:xfrm>
            <a:off x="804864" y="1196752"/>
            <a:ext cx="7881937" cy="4598988"/>
          </a:xfrm>
        </p:spPr>
        <p:txBody>
          <a:bodyPr/>
          <a:lstStyle>
            <a:lvl1pPr marL="164127" marR="0" indent="-164127" algn="l" defTabSz="422041" rtl="0" eaLnBrk="1" fontAlgn="auto" latinLnBrk="0" hangingPunct="1">
              <a:lnSpc>
                <a:spcPct val="100000"/>
              </a:lnSpc>
              <a:spcBef>
                <a:spcPct val="20000"/>
              </a:spcBef>
              <a:spcAft>
                <a:spcPts val="0"/>
              </a:spcAft>
              <a:buClrTx/>
              <a:buSzPct val="100000"/>
              <a:buFont typeface="Arial"/>
              <a:buChar char="■"/>
              <a:tabLst/>
              <a:defRPr/>
            </a:lvl1pPr>
            <a:lvl2pPr marL="578842" marR="0" indent="-156801" algn="l" defTabSz="422041" rtl="0" eaLnBrk="1" fontAlgn="auto" latinLnBrk="0" hangingPunct="1">
              <a:lnSpc>
                <a:spcPct val="100000"/>
              </a:lnSpc>
              <a:spcBef>
                <a:spcPct val="20000"/>
              </a:spcBef>
              <a:spcAft>
                <a:spcPts val="0"/>
              </a:spcAft>
              <a:buClr>
                <a:srgbClr val="43A5C1"/>
              </a:buClr>
              <a:buSzTx/>
              <a:buFont typeface="Arial Italic"/>
              <a:buChar char="■"/>
              <a:tabLst/>
              <a:defRPr/>
            </a:lvl2pPr>
            <a:lvl3pPr marL="578842" marR="0" indent="0" algn="l" defTabSz="422041" rtl="0" eaLnBrk="1" fontAlgn="auto" latinLnBrk="0" hangingPunct="1">
              <a:lnSpc>
                <a:spcPct val="100000"/>
              </a:lnSpc>
              <a:spcBef>
                <a:spcPct val="20000"/>
              </a:spcBef>
              <a:spcAft>
                <a:spcPts val="0"/>
              </a:spcAft>
              <a:buClr>
                <a:srgbClr val="43A5C1"/>
              </a:buClr>
              <a:buSzTx/>
              <a:buFont typeface="Arial"/>
              <a:buNone/>
              <a:tabLst/>
              <a:defRPr/>
            </a:lvl3pPr>
            <a:lvl4pPr marL="578842" marR="0" indent="164127" algn="l" defTabSz="422041" rtl="0" eaLnBrk="1" fontAlgn="auto" latinLnBrk="0" hangingPunct="1">
              <a:lnSpc>
                <a:spcPct val="100000"/>
              </a:lnSpc>
              <a:spcBef>
                <a:spcPct val="20000"/>
              </a:spcBef>
              <a:spcAft>
                <a:spcPts val="0"/>
              </a:spcAft>
              <a:buClr>
                <a:srgbClr val="43A5C1"/>
              </a:buClr>
              <a:buSzTx/>
              <a:buFont typeface="Arial"/>
              <a:buChar char="–"/>
              <a:tabLst/>
              <a:defRPr/>
            </a:lvl4pPr>
            <a:lvl5pPr marL="744434" marR="0" indent="0" algn="l" defTabSz="422041" rtl="0" eaLnBrk="1" fontAlgn="auto" latinLnBrk="0" hangingPunct="1">
              <a:lnSpc>
                <a:spcPct val="100000"/>
              </a:lnSpc>
              <a:spcBef>
                <a:spcPct val="20000"/>
              </a:spcBef>
              <a:spcAft>
                <a:spcPts val="0"/>
              </a:spcAft>
              <a:buClr>
                <a:srgbClr val="43A5C1"/>
              </a:buClr>
              <a:buSzTx/>
              <a:buFont typeface="Arial"/>
              <a:buNone/>
              <a:tabLs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5"/>
          <p:cNvSpPr>
            <a:spLocks noGrp="1"/>
          </p:cNvSpPr>
          <p:nvPr>
            <p:ph type="sldNum" sz="quarter" idx="14"/>
          </p:nvPr>
        </p:nvSpPr>
        <p:spPr>
          <a:xfrm>
            <a:off x="8150225" y="6391277"/>
            <a:ext cx="450850" cy="365125"/>
          </a:xfrm>
          <a:prstGeom prst="rect">
            <a:avLst/>
          </a:prstGeom>
        </p:spPr>
        <p:txBody>
          <a:bodyPr/>
          <a:lstStyle>
            <a:lvl1pPr>
              <a:defRPr/>
            </a:lvl1pPr>
          </a:lstStyle>
          <a:p>
            <a:fld id="{B7268ECA-5B7E-4776-99D9-2A856CEC6249}" type="slidenum">
              <a:rPr lang="fr-FR" altLang="fr-FR"/>
              <a:pPr/>
              <a:t>‹N°›</a:t>
            </a:fld>
            <a:endParaRPr lang="fr-FR" altLang="fr-FR"/>
          </a:p>
        </p:txBody>
      </p:sp>
      <p:sp>
        <p:nvSpPr>
          <p:cNvPr id="5" name="Ellipse 4"/>
          <p:cNvSpPr/>
          <p:nvPr userDrawn="1"/>
        </p:nvSpPr>
        <p:spPr>
          <a:xfrm>
            <a:off x="539651" y="492318"/>
            <a:ext cx="539750" cy="539750"/>
          </a:xfrm>
          <a:prstGeom prst="ellipse">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spTree>
    <p:extLst>
      <p:ext uri="{BB962C8B-B14F-4D97-AF65-F5344CB8AC3E}">
        <p14:creationId xmlns:p14="http://schemas.microsoft.com/office/powerpoint/2010/main" val="548673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Diapositive Titre">
    <p:spTree>
      <p:nvGrpSpPr>
        <p:cNvPr id="1" name=""/>
        <p:cNvGrpSpPr/>
        <p:nvPr/>
      </p:nvGrpSpPr>
      <p:grpSpPr>
        <a:xfrm>
          <a:off x="0" y="0"/>
          <a:ext cx="0" cy="0"/>
          <a:chOff x="0" y="0"/>
          <a:chExt cx="0" cy="0"/>
        </a:xfrm>
      </p:grpSpPr>
      <p:sp>
        <p:nvSpPr>
          <p:cNvPr id="4" name="Rectangle 3"/>
          <p:cNvSpPr/>
          <p:nvPr/>
        </p:nvSpPr>
        <p:spPr>
          <a:xfrm>
            <a:off x="0" y="2519363"/>
            <a:ext cx="1079500"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5" name="Rectangle 4"/>
          <p:cNvSpPr/>
          <p:nvPr/>
        </p:nvSpPr>
        <p:spPr>
          <a:xfrm>
            <a:off x="8064500" y="2519363"/>
            <a:ext cx="1079500"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ctrTitle"/>
          </p:nvPr>
        </p:nvSpPr>
        <p:spPr>
          <a:xfrm>
            <a:off x="1551743" y="1592342"/>
            <a:ext cx="6032575" cy="1107996"/>
          </a:xfrm>
        </p:spPr>
        <p:txBody>
          <a:bodyPr>
            <a:spAutoFit/>
          </a:bodyPr>
          <a:lstStyle/>
          <a:p>
            <a:r>
              <a:rPr lang="fr-FR"/>
              <a:t>Modifiez le style du titre</a:t>
            </a:r>
            <a:endParaRPr lang="fr-FR" dirty="0"/>
          </a:p>
        </p:txBody>
      </p:sp>
      <p:sp>
        <p:nvSpPr>
          <p:cNvPr id="7"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Rectangle 5"/>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8" name="Rectangle 7"/>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9" name="Ellipse 8"/>
          <p:cNvSpPr/>
          <p:nvPr userDrawn="1"/>
        </p:nvSpPr>
        <p:spPr>
          <a:xfrm>
            <a:off x="539651" y="492318"/>
            <a:ext cx="539750" cy="539750"/>
          </a:xfrm>
          <a:prstGeom prst="ellipse">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spTree>
    <p:extLst>
      <p:ext uri="{BB962C8B-B14F-4D97-AF65-F5344CB8AC3E}">
        <p14:creationId xmlns:p14="http://schemas.microsoft.com/office/powerpoint/2010/main" val="24355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Diapositive Titre">
    <p:spTree>
      <p:nvGrpSpPr>
        <p:cNvPr id="1" name=""/>
        <p:cNvGrpSpPr/>
        <p:nvPr/>
      </p:nvGrpSpPr>
      <p:grpSpPr>
        <a:xfrm>
          <a:off x="0" y="0"/>
          <a:ext cx="0" cy="0"/>
          <a:chOff x="0" y="0"/>
          <a:chExt cx="0" cy="0"/>
        </a:xfrm>
      </p:grpSpPr>
      <p:sp>
        <p:nvSpPr>
          <p:cNvPr id="4" name="Rectangle 3"/>
          <p:cNvSpPr/>
          <p:nvPr/>
        </p:nvSpPr>
        <p:spPr>
          <a:xfrm>
            <a:off x="0" y="2519363"/>
            <a:ext cx="1079500"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5" name="Rectangle 4"/>
          <p:cNvSpPr/>
          <p:nvPr/>
        </p:nvSpPr>
        <p:spPr>
          <a:xfrm>
            <a:off x="8064500" y="2519363"/>
            <a:ext cx="1079500"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ctrTitle"/>
          </p:nvPr>
        </p:nvSpPr>
        <p:spPr>
          <a:xfrm>
            <a:off x="1551743" y="1592342"/>
            <a:ext cx="6032575" cy="1107996"/>
          </a:xfrm>
        </p:spPr>
        <p:txBody>
          <a:bodyPr>
            <a:spAutoFit/>
          </a:bodyPr>
          <a:lstStyle/>
          <a:p>
            <a:r>
              <a:rPr lang="fr-FR"/>
              <a:t>Modifiez le style du titre</a:t>
            </a:r>
            <a:endParaRPr lang="fr-FR" dirty="0"/>
          </a:p>
        </p:txBody>
      </p:sp>
      <p:sp>
        <p:nvSpPr>
          <p:cNvPr id="7"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Rectangle 5"/>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8" name="Rectangle 7"/>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9" name="Ellipse 8"/>
          <p:cNvSpPr/>
          <p:nvPr userDrawn="1"/>
        </p:nvSpPr>
        <p:spPr>
          <a:xfrm>
            <a:off x="539651" y="492318"/>
            <a:ext cx="539750" cy="539750"/>
          </a:xfrm>
          <a:prstGeom prst="ellipse">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spTree>
    <p:extLst>
      <p:ext uri="{BB962C8B-B14F-4D97-AF65-F5344CB8AC3E}">
        <p14:creationId xmlns:p14="http://schemas.microsoft.com/office/powerpoint/2010/main" val="122136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54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e Image">
    <p:spTree>
      <p:nvGrpSpPr>
        <p:cNvPr id="1" name=""/>
        <p:cNvGrpSpPr/>
        <p:nvPr/>
      </p:nvGrpSpPr>
      <p:grpSpPr>
        <a:xfrm>
          <a:off x="0" y="0"/>
          <a:ext cx="0" cy="0"/>
          <a:chOff x="0" y="0"/>
          <a:chExt cx="0" cy="0"/>
        </a:xfrm>
      </p:grpSpPr>
      <p:sp>
        <p:nvSpPr>
          <p:cNvPr id="2" name="Titre 1"/>
          <p:cNvSpPr>
            <a:spLocks noGrp="1"/>
          </p:cNvSpPr>
          <p:nvPr>
            <p:ph type="title"/>
          </p:nvPr>
        </p:nvSpPr>
        <p:spPr>
          <a:xfrm>
            <a:off x="1439865" y="509252"/>
            <a:ext cx="6249987" cy="430887"/>
          </a:xfrm>
        </p:spPr>
        <p:txBody>
          <a:bodyPr/>
          <a:lstStyle>
            <a:lvl1pPr algn="l" defTabSz="457187" rtl="0" fontAlgn="base">
              <a:spcBef>
                <a:spcPct val="0"/>
              </a:spcBef>
              <a:spcAft>
                <a:spcPct val="0"/>
              </a:spcAft>
              <a:defRPr lang="fr-FR" sz="2800" b="1" kern="1200" cap="all" dirty="0">
                <a:solidFill>
                  <a:srgbClr val="4E75B0"/>
                </a:solidFill>
                <a:latin typeface="Arial Narrow" panose="020B0606020202030204" pitchFamily="34" charset="0"/>
                <a:ea typeface="+mj-ea"/>
                <a:cs typeface="+mj-cs"/>
              </a:defRPr>
            </a:lvl1pPr>
          </a:lstStyle>
          <a:p>
            <a:r>
              <a:rPr lang="fr-FR" dirty="0"/>
              <a:t>Cliquez et modifiez le titre</a:t>
            </a:r>
          </a:p>
        </p:txBody>
      </p:sp>
      <p:sp>
        <p:nvSpPr>
          <p:cNvPr id="5" name="Espace réservé pour une image  2"/>
          <p:cNvSpPr>
            <a:spLocks noGrp="1"/>
          </p:cNvSpPr>
          <p:nvPr>
            <p:ph type="pic" idx="12"/>
          </p:nvPr>
        </p:nvSpPr>
        <p:spPr>
          <a:xfrm>
            <a:off x="1440000" y="2089236"/>
            <a:ext cx="6249286" cy="3616418"/>
          </a:xfrm>
          <a:prstGeom prst="rect">
            <a:avLst/>
          </a:prstGeom>
        </p:spPr>
        <p:txBody>
          <a:bodyPr rtlCol="0">
            <a:normAutofit/>
          </a:bodyPr>
          <a:lstStyle>
            <a:lvl1pPr marL="0" indent="0">
              <a:buNone/>
              <a:defRPr sz="3200"/>
            </a:lvl1pPr>
            <a:lvl2pPr marL="457187" indent="0">
              <a:buNone/>
              <a:defRPr sz="2800"/>
            </a:lvl2pPr>
            <a:lvl3pPr marL="914372" indent="0">
              <a:buNone/>
              <a:defRPr sz="2400"/>
            </a:lvl3pPr>
            <a:lvl4pPr marL="1371558" indent="0">
              <a:buNone/>
              <a:defRPr sz="2000"/>
            </a:lvl4pPr>
            <a:lvl5pPr marL="1828743" indent="0">
              <a:buNone/>
              <a:defRPr sz="2000"/>
            </a:lvl5pPr>
            <a:lvl6pPr marL="2285930" indent="0">
              <a:buNone/>
              <a:defRPr sz="2000"/>
            </a:lvl6pPr>
            <a:lvl7pPr marL="2743115" indent="0">
              <a:buNone/>
              <a:defRPr sz="2000"/>
            </a:lvl7pPr>
            <a:lvl8pPr marL="3200302" indent="0">
              <a:buNone/>
              <a:defRPr sz="2000"/>
            </a:lvl8pPr>
            <a:lvl9pPr marL="3657487" indent="0">
              <a:buNone/>
              <a:defRPr sz="2000"/>
            </a:lvl9pPr>
          </a:lstStyle>
          <a:p>
            <a:pPr lvl="0"/>
            <a:endParaRPr lang="fr-FR" noProof="0" dirty="0"/>
          </a:p>
        </p:txBody>
      </p:sp>
      <p:sp>
        <p:nvSpPr>
          <p:cNvPr id="11" name="Espace réservé du texte 5"/>
          <p:cNvSpPr>
            <a:spLocks noGrp="1"/>
          </p:cNvSpPr>
          <p:nvPr>
            <p:ph type="body" sz="quarter" idx="11"/>
          </p:nvPr>
        </p:nvSpPr>
        <p:spPr>
          <a:xfrm>
            <a:off x="1439865" y="981075"/>
            <a:ext cx="6249987" cy="369332"/>
          </a:xfrm>
          <a:prstGeom prst="rect">
            <a:avLst/>
          </a:prstGeom>
        </p:spPr>
        <p:txBody>
          <a:bodyPr lIns="0" tIns="0" rIns="0" bIns="0">
            <a:normAutofit/>
          </a:bodyPr>
          <a:lstStyle>
            <a:lvl1pPr>
              <a:defRPr sz="2400" b="1" i="0">
                <a:solidFill>
                  <a:srgbClr val="879AC6"/>
                </a:solidFill>
              </a:defRPr>
            </a:lvl1pPr>
          </a:lstStyle>
          <a:p>
            <a:pPr lvl="0"/>
            <a:r>
              <a:rPr lang="fr-FR"/>
              <a:t>Modifiez les styles du texte du masque</a:t>
            </a:r>
          </a:p>
        </p:txBody>
      </p:sp>
      <p:sp>
        <p:nvSpPr>
          <p:cNvPr id="8" name="Espace réservé du pied de page 13"/>
          <p:cNvSpPr>
            <a:spLocks noGrp="1"/>
          </p:cNvSpPr>
          <p:nvPr userDrawn="1">
            <p:ph type="ftr" sz="quarter" idx="17"/>
          </p:nvPr>
        </p:nvSpPr>
        <p:spPr>
          <a:xfrm>
            <a:off x="0" y="5997581"/>
            <a:ext cx="9144000" cy="860425"/>
          </a:xfrm>
        </p:spPr>
        <p:txBody>
          <a:bodyPr/>
          <a:lstStyle>
            <a:lvl1pPr>
              <a:defRPr dirty="0"/>
            </a:lvl1pPr>
          </a:lstStyle>
          <a:p>
            <a:pPr>
              <a:defRPr/>
            </a:pPr>
            <a:endParaRPr lang="fr-FR"/>
          </a:p>
        </p:txBody>
      </p:sp>
    </p:spTree>
    <p:extLst>
      <p:ext uri="{BB962C8B-B14F-4D97-AF65-F5344CB8AC3E}">
        <p14:creationId xmlns:p14="http://schemas.microsoft.com/office/powerpoint/2010/main" val="320924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a:xfrm>
            <a:off x="1187624" y="546749"/>
            <a:ext cx="6249987" cy="430887"/>
          </a:xfrm>
        </p:spPr>
        <p:txBody>
          <a:bodyPr/>
          <a:lstStyle>
            <a:lvl1pPr algn="l" defTabSz="457187" rtl="0" fontAlgn="base">
              <a:spcBef>
                <a:spcPct val="0"/>
              </a:spcBef>
              <a:spcAft>
                <a:spcPct val="0"/>
              </a:spcAft>
              <a:defRPr lang="fr-FR" sz="2800" b="1" kern="1200" cap="none" baseline="0" dirty="0">
                <a:solidFill>
                  <a:srgbClr val="4E75B0"/>
                </a:solidFill>
                <a:latin typeface="Arial Narrow" panose="020B0606020202030204" pitchFamily="34" charset="0"/>
                <a:ea typeface="+mj-ea"/>
                <a:cs typeface="+mj-cs"/>
              </a:defRPr>
            </a:lvl1pPr>
          </a:lstStyle>
          <a:p>
            <a:r>
              <a:rPr lang="fr-FR" dirty="0"/>
              <a:t>Cliquez et modifiez le titre</a:t>
            </a:r>
          </a:p>
        </p:txBody>
      </p:sp>
      <p:sp>
        <p:nvSpPr>
          <p:cNvPr id="6" name="Espace réservé du texte 6"/>
          <p:cNvSpPr>
            <a:spLocks noGrp="1"/>
          </p:cNvSpPr>
          <p:nvPr>
            <p:ph type="body" sz="quarter" idx="13"/>
          </p:nvPr>
        </p:nvSpPr>
        <p:spPr>
          <a:xfrm>
            <a:off x="804864" y="1196752"/>
            <a:ext cx="7881937" cy="4598988"/>
          </a:xfrm>
        </p:spPr>
        <p:txBody>
          <a:bodyPr/>
          <a:lstStyle>
            <a:lvl1pPr marL="164127" marR="0" indent="-164127" algn="l" defTabSz="422041" rtl="0" eaLnBrk="1" fontAlgn="auto" latinLnBrk="0" hangingPunct="1">
              <a:lnSpc>
                <a:spcPct val="100000"/>
              </a:lnSpc>
              <a:spcBef>
                <a:spcPct val="20000"/>
              </a:spcBef>
              <a:spcAft>
                <a:spcPts val="0"/>
              </a:spcAft>
              <a:buClrTx/>
              <a:buSzPct val="100000"/>
              <a:buFont typeface="Arial"/>
              <a:buChar char="■"/>
              <a:tabLst/>
              <a:defRPr/>
            </a:lvl1pPr>
            <a:lvl2pPr marL="578842" marR="0" indent="-156801" algn="l" defTabSz="422041" rtl="0" eaLnBrk="1" fontAlgn="auto" latinLnBrk="0" hangingPunct="1">
              <a:lnSpc>
                <a:spcPct val="100000"/>
              </a:lnSpc>
              <a:spcBef>
                <a:spcPct val="20000"/>
              </a:spcBef>
              <a:spcAft>
                <a:spcPts val="0"/>
              </a:spcAft>
              <a:buClr>
                <a:srgbClr val="43A5C1"/>
              </a:buClr>
              <a:buSzTx/>
              <a:buFont typeface="Arial Italic"/>
              <a:buChar char="■"/>
              <a:tabLst/>
              <a:defRPr/>
            </a:lvl2pPr>
            <a:lvl3pPr marL="578842" marR="0" indent="0" algn="l" defTabSz="422041" rtl="0" eaLnBrk="1" fontAlgn="auto" latinLnBrk="0" hangingPunct="1">
              <a:lnSpc>
                <a:spcPct val="100000"/>
              </a:lnSpc>
              <a:spcBef>
                <a:spcPct val="20000"/>
              </a:spcBef>
              <a:spcAft>
                <a:spcPts val="0"/>
              </a:spcAft>
              <a:buClr>
                <a:srgbClr val="43A5C1"/>
              </a:buClr>
              <a:buSzTx/>
              <a:buFont typeface="Arial"/>
              <a:buNone/>
              <a:tabLst/>
              <a:defRPr/>
            </a:lvl3pPr>
            <a:lvl4pPr marL="578842" marR="0" indent="164127" algn="l" defTabSz="422041" rtl="0" eaLnBrk="1" fontAlgn="auto" latinLnBrk="0" hangingPunct="1">
              <a:lnSpc>
                <a:spcPct val="100000"/>
              </a:lnSpc>
              <a:spcBef>
                <a:spcPct val="20000"/>
              </a:spcBef>
              <a:spcAft>
                <a:spcPts val="0"/>
              </a:spcAft>
              <a:buClr>
                <a:srgbClr val="43A5C1"/>
              </a:buClr>
              <a:buSzTx/>
              <a:buFont typeface="Arial"/>
              <a:buChar char="–"/>
              <a:tabLst/>
              <a:defRPr/>
            </a:lvl4pPr>
            <a:lvl5pPr marL="744434" marR="0" indent="0" algn="l" defTabSz="422041" rtl="0" eaLnBrk="1" fontAlgn="auto" latinLnBrk="0" hangingPunct="1">
              <a:lnSpc>
                <a:spcPct val="100000"/>
              </a:lnSpc>
              <a:spcBef>
                <a:spcPct val="20000"/>
              </a:spcBef>
              <a:spcAft>
                <a:spcPts val="0"/>
              </a:spcAft>
              <a:buClr>
                <a:srgbClr val="43A5C1"/>
              </a:buClr>
              <a:buSzTx/>
              <a:buFont typeface="Arial"/>
              <a:buNone/>
              <a:tabLs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5"/>
          <p:cNvSpPr>
            <a:spLocks noGrp="1"/>
          </p:cNvSpPr>
          <p:nvPr>
            <p:ph type="sldNum" sz="quarter" idx="14"/>
          </p:nvPr>
        </p:nvSpPr>
        <p:spPr>
          <a:xfrm>
            <a:off x="8150225" y="6391277"/>
            <a:ext cx="450850" cy="365125"/>
          </a:xfrm>
          <a:prstGeom prst="rect">
            <a:avLst/>
          </a:prstGeom>
        </p:spPr>
        <p:txBody>
          <a:bodyPr/>
          <a:lstStyle>
            <a:lvl1pPr>
              <a:defRPr/>
            </a:lvl1pPr>
          </a:lstStyle>
          <a:p>
            <a:fld id="{B7268ECA-5B7E-4776-99D9-2A856CEC6249}" type="slidenum">
              <a:rPr lang="fr-FR" altLang="fr-FR"/>
              <a:pPr/>
              <a:t>‹N°›</a:t>
            </a:fld>
            <a:endParaRPr lang="fr-FR" altLang="fr-FR"/>
          </a:p>
        </p:txBody>
      </p:sp>
      <p:sp>
        <p:nvSpPr>
          <p:cNvPr id="5" name="Ellipse 4"/>
          <p:cNvSpPr/>
          <p:nvPr userDrawn="1"/>
        </p:nvSpPr>
        <p:spPr>
          <a:xfrm>
            <a:off x="539651" y="492318"/>
            <a:ext cx="539750" cy="539750"/>
          </a:xfrm>
          <a:prstGeom prst="ellipse">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spTree>
    <p:extLst>
      <p:ext uri="{BB962C8B-B14F-4D97-AF65-F5344CB8AC3E}">
        <p14:creationId xmlns:p14="http://schemas.microsoft.com/office/powerpoint/2010/main" val="35422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5.png"/><Relationship Id="rId5" Type="http://schemas.openxmlformats.org/officeDocument/2006/relationships/slideLayout" Target="../slideLayouts/slideLayout10.xml"/><Relationship Id="rId10" Type="http://schemas.openxmlformats.org/officeDocument/2006/relationships/image" Target="../media/image4.png"/><Relationship Id="rId4" Type="http://schemas.openxmlformats.org/officeDocument/2006/relationships/slideLayout" Target="../slideLayouts/slideLayout9.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0" tIns="0" rIns="0" bIns="0" rtlCol="0" anchor="t" anchorCtr="0">
            <a:normAutofit/>
          </a:bodyPr>
          <a:lstStyle/>
          <a:p>
            <a:r>
              <a:rPr lang="fr-FR" dirty="0"/>
              <a:t>Cliquez et modifiez le titre</a:t>
            </a:r>
          </a:p>
        </p:txBody>
      </p:sp>
      <p:sp>
        <p:nvSpPr>
          <p:cNvPr id="1027" name="Espace réservé du texte 2"/>
          <p:cNvSpPr>
            <a:spLocks noGrp="1"/>
          </p:cNvSpPr>
          <p:nvPr>
            <p:ph type="body" idx="1"/>
          </p:nvPr>
        </p:nvSpPr>
        <p:spPr bwMode="auto">
          <a:xfrm>
            <a:off x="457200" y="1571625"/>
            <a:ext cx="8229600"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et modifiez les styles du texte du masque</a:t>
            </a:r>
          </a:p>
        </p:txBody>
      </p:sp>
      <p:sp>
        <p:nvSpPr>
          <p:cNvPr id="4" name="Espace réservé de la date 3"/>
          <p:cNvSpPr>
            <a:spLocks noGrp="1"/>
          </p:cNvSpPr>
          <p:nvPr>
            <p:ph type="dt" sz="half" idx="2"/>
          </p:nvPr>
        </p:nvSpPr>
        <p:spPr>
          <a:xfrm>
            <a:off x="457200" y="4086225"/>
            <a:ext cx="2133600" cy="365125"/>
          </a:xfrm>
          <a:prstGeom prst="rect">
            <a:avLst/>
          </a:prstGeom>
        </p:spPr>
        <p:txBody>
          <a:bodyPr vert="horz" lIns="0" tIns="0" rIns="0" bIns="0" rtlCol="0" anchor="t" anchorCtr="0"/>
          <a:lstStyle>
            <a:lvl1pPr algn="l" eaLnBrk="1" fontAlgn="auto" hangingPunct="1">
              <a:spcBef>
                <a:spcPts val="0"/>
              </a:spcBef>
              <a:spcAft>
                <a:spcPts val="0"/>
              </a:spcAft>
              <a:defRPr sz="1800" b="1" i="0">
                <a:solidFill>
                  <a:schemeClr val="bg1"/>
                </a:solidFill>
                <a:latin typeface="Arial Narrow"/>
              </a:defRPr>
            </a:lvl1pPr>
          </a:lstStyle>
          <a:p>
            <a:pPr>
              <a:defRPr/>
            </a:pPr>
            <a:fld id="{AC835DE8-351C-49B8-B040-F60970B77A69}" type="datetimeFigureOut">
              <a:rPr lang="fr-FR" smtClean="0"/>
              <a:pPr>
                <a:defRPr/>
              </a:pPr>
              <a:t>17/06/2020</a:t>
            </a:fld>
            <a:endParaRPr lang="fr-FR" dirty="0"/>
          </a:p>
        </p:txBody>
      </p:sp>
      <p:sp>
        <p:nvSpPr>
          <p:cNvPr id="5" name="Espace réservé du pied de page 4"/>
          <p:cNvSpPr>
            <a:spLocks noGrp="1"/>
          </p:cNvSpPr>
          <p:nvPr>
            <p:ph type="ftr" sz="quarter" idx="3"/>
          </p:nvPr>
        </p:nvSpPr>
        <p:spPr>
          <a:xfrm>
            <a:off x="0" y="5715000"/>
            <a:ext cx="9144000" cy="114300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dirty="0"/>
          </a:p>
        </p:txBody>
      </p:sp>
      <p:pic>
        <p:nvPicPr>
          <p:cNvPr id="1030" name="Image 5" descr="couverture_pied-de-page_V3.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5824538"/>
            <a:ext cx="9144000"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1" r:id="rId1"/>
    <p:sldLayoutId id="2147483792" r:id="rId2"/>
    <p:sldLayoutId id="2147483794" r:id="rId3"/>
    <p:sldLayoutId id="2147483802" r:id="rId4"/>
    <p:sldLayoutId id="2147483804" r:id="rId5"/>
  </p:sldLayoutIdLst>
  <p:txStyles>
    <p:titleStyle>
      <a:lvl1pPr algn="l" defTabSz="457200" rtl="0" eaLnBrk="1" fontAlgn="base" hangingPunct="1">
        <a:spcBef>
          <a:spcPct val="0"/>
        </a:spcBef>
        <a:spcAft>
          <a:spcPct val="0"/>
        </a:spcAft>
        <a:defRPr sz="3600" b="1" kern="1200" cap="all">
          <a:solidFill>
            <a:schemeClr val="bg1"/>
          </a:solidFill>
          <a:latin typeface="Arial Narrow"/>
          <a:ea typeface="+mj-ea"/>
          <a:cs typeface="+mj-cs"/>
        </a:defRPr>
      </a:lvl1pPr>
      <a:lvl2pPr algn="l" defTabSz="457200" rtl="0" eaLnBrk="1" fontAlgn="base" hangingPunct="1">
        <a:spcBef>
          <a:spcPct val="0"/>
        </a:spcBef>
        <a:spcAft>
          <a:spcPct val="0"/>
        </a:spcAft>
        <a:defRPr sz="3600" b="1">
          <a:solidFill>
            <a:schemeClr val="bg1"/>
          </a:solidFill>
          <a:latin typeface="Arial Narrow" pitchFamily="34" charset="0"/>
        </a:defRPr>
      </a:lvl2pPr>
      <a:lvl3pPr algn="l" defTabSz="457200" rtl="0" eaLnBrk="1" fontAlgn="base" hangingPunct="1">
        <a:spcBef>
          <a:spcPct val="0"/>
        </a:spcBef>
        <a:spcAft>
          <a:spcPct val="0"/>
        </a:spcAft>
        <a:defRPr sz="3600" b="1">
          <a:solidFill>
            <a:schemeClr val="bg1"/>
          </a:solidFill>
          <a:latin typeface="Arial Narrow" pitchFamily="34" charset="0"/>
        </a:defRPr>
      </a:lvl3pPr>
      <a:lvl4pPr algn="l" defTabSz="457200" rtl="0" eaLnBrk="1" fontAlgn="base" hangingPunct="1">
        <a:spcBef>
          <a:spcPct val="0"/>
        </a:spcBef>
        <a:spcAft>
          <a:spcPct val="0"/>
        </a:spcAft>
        <a:defRPr sz="3600" b="1">
          <a:solidFill>
            <a:schemeClr val="bg1"/>
          </a:solidFill>
          <a:latin typeface="Arial Narrow" pitchFamily="34" charset="0"/>
        </a:defRPr>
      </a:lvl4pPr>
      <a:lvl5pPr algn="l" defTabSz="457200" rtl="0" eaLnBrk="1" fontAlgn="base" hangingPunct="1">
        <a:spcBef>
          <a:spcPct val="0"/>
        </a:spcBef>
        <a:spcAft>
          <a:spcPct val="0"/>
        </a:spcAft>
        <a:defRPr sz="3600" b="1">
          <a:solidFill>
            <a:schemeClr val="bg1"/>
          </a:solidFill>
          <a:latin typeface="Arial Narrow" pitchFamily="34" charset="0"/>
        </a:defRPr>
      </a:lvl5pPr>
      <a:lvl6pPr marL="457200" algn="l" defTabSz="457200" rtl="0" eaLnBrk="1" fontAlgn="base" hangingPunct="1">
        <a:spcBef>
          <a:spcPct val="0"/>
        </a:spcBef>
        <a:spcAft>
          <a:spcPct val="0"/>
        </a:spcAft>
        <a:defRPr sz="3600" b="1">
          <a:solidFill>
            <a:schemeClr val="bg1"/>
          </a:solidFill>
          <a:latin typeface="Arial Narrow" pitchFamily="34" charset="0"/>
        </a:defRPr>
      </a:lvl6pPr>
      <a:lvl7pPr marL="914400" algn="l" defTabSz="457200" rtl="0" eaLnBrk="1" fontAlgn="base" hangingPunct="1">
        <a:spcBef>
          <a:spcPct val="0"/>
        </a:spcBef>
        <a:spcAft>
          <a:spcPct val="0"/>
        </a:spcAft>
        <a:defRPr sz="3600" b="1">
          <a:solidFill>
            <a:schemeClr val="bg1"/>
          </a:solidFill>
          <a:latin typeface="Arial Narrow" pitchFamily="34" charset="0"/>
        </a:defRPr>
      </a:lvl7pPr>
      <a:lvl8pPr marL="1371600" algn="l" defTabSz="457200" rtl="0" eaLnBrk="1" fontAlgn="base" hangingPunct="1">
        <a:spcBef>
          <a:spcPct val="0"/>
        </a:spcBef>
        <a:spcAft>
          <a:spcPct val="0"/>
        </a:spcAft>
        <a:defRPr sz="3600" b="1">
          <a:solidFill>
            <a:schemeClr val="bg1"/>
          </a:solidFill>
          <a:latin typeface="Arial Narrow" pitchFamily="34" charset="0"/>
        </a:defRPr>
      </a:lvl8pPr>
      <a:lvl9pPr marL="1828800" algn="l" defTabSz="457200" rtl="0" eaLnBrk="1" fontAlgn="base" hangingPunct="1">
        <a:spcBef>
          <a:spcPct val="0"/>
        </a:spcBef>
        <a:spcAft>
          <a:spcPct val="0"/>
        </a:spcAft>
        <a:defRPr sz="3600" b="1">
          <a:solidFill>
            <a:schemeClr val="bg1"/>
          </a:solidFill>
          <a:latin typeface="Arial Narrow" pitchFamily="34" charset="0"/>
        </a:defRPr>
      </a:lvl9pPr>
    </p:titleStyle>
    <p:bodyStyle>
      <a:lvl1pPr algn="l" defTabSz="457200" rtl="0" eaLnBrk="1" fontAlgn="base" hangingPunct="1">
        <a:spcBef>
          <a:spcPct val="20000"/>
        </a:spcBef>
        <a:spcAft>
          <a:spcPct val="0"/>
        </a:spcAft>
        <a:defRPr sz="2400" b="1" kern="1200">
          <a:solidFill>
            <a:schemeClr val="bg1"/>
          </a:solidFill>
          <a:latin typeface="Arial Narrow"/>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23336" y="343342"/>
            <a:ext cx="6249987" cy="430887"/>
          </a:xfrm>
          <a:prstGeom prst="rect">
            <a:avLst/>
          </a:prstGeom>
        </p:spPr>
        <p:txBody>
          <a:bodyPr vert="horz" wrap="square" lIns="0" tIns="0" rIns="0" bIns="0" rtlCol="0" anchor="ctr">
            <a:spAutoFit/>
          </a:bodyPr>
          <a:lstStyle/>
          <a:p>
            <a:r>
              <a:rPr lang="fr-FR" dirty="0"/>
              <a:t>Cliquez et modifiez le titre</a:t>
            </a:r>
          </a:p>
        </p:txBody>
      </p:sp>
      <p:sp>
        <p:nvSpPr>
          <p:cNvPr id="4" name="Espace réservé du pied de page 3"/>
          <p:cNvSpPr>
            <a:spLocks noGrp="1"/>
          </p:cNvSpPr>
          <p:nvPr>
            <p:ph type="ftr" sz="quarter" idx="3"/>
          </p:nvPr>
        </p:nvSpPr>
        <p:spPr>
          <a:xfrm>
            <a:off x="-7938" y="5767388"/>
            <a:ext cx="9151938" cy="1090612"/>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2053" name="Espace réservé du texte 2"/>
          <p:cNvSpPr>
            <a:spLocks noGrp="1"/>
          </p:cNvSpPr>
          <p:nvPr>
            <p:ph type="body" idx="1"/>
          </p:nvPr>
        </p:nvSpPr>
        <p:spPr bwMode="auto">
          <a:xfrm>
            <a:off x="423336" y="100782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et 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pic>
        <p:nvPicPr>
          <p:cNvPr id="2054" name="Image 4" descr="page courante_pied-de-page_V3.jpg"/>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0" y="5999169"/>
            <a:ext cx="91440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8068971"/>
      </p:ext>
    </p:extLst>
  </p:cSld>
  <p:clrMap bg1="lt1" tx1="dk1" bg2="lt2" tx2="dk2" accent1="accent1" accent2="accent2" accent3="accent3" accent4="accent4" accent5="accent5" accent6="accent6" hlink="hlink" folHlink="folHlink"/>
  <p:sldLayoutIdLst>
    <p:sldLayoutId id="2147483790" r:id="rId1"/>
    <p:sldLayoutId id="2147483797" r:id="rId2"/>
    <p:sldLayoutId id="2147483775" r:id="rId3"/>
    <p:sldLayoutId id="2147483776" r:id="rId4"/>
    <p:sldLayoutId id="2147483798" r:id="rId5"/>
    <p:sldLayoutId id="2147483800" r:id="rId6"/>
    <p:sldLayoutId id="2147483801" r:id="rId7"/>
  </p:sldLayoutIdLst>
  <p:hf sldNum="0" hdr="0" ftr="0"/>
  <p:txStyles>
    <p:titleStyle>
      <a:lvl1pPr algn="l" defTabSz="457187" rtl="0" fontAlgn="base">
        <a:spcBef>
          <a:spcPct val="0"/>
        </a:spcBef>
        <a:spcAft>
          <a:spcPct val="0"/>
        </a:spcAft>
        <a:defRPr lang="fr-FR" sz="2800" b="1" kern="1200" cap="all" dirty="0">
          <a:solidFill>
            <a:srgbClr val="4E75B0"/>
          </a:solidFill>
          <a:latin typeface="Arial Narrow" panose="020B0606020202030204" pitchFamily="34" charset="0"/>
          <a:ea typeface="+mj-ea"/>
          <a:cs typeface="+mj-cs"/>
        </a:defRPr>
      </a:lvl1pPr>
      <a:lvl2pPr algn="l" defTabSz="457187" rtl="0" fontAlgn="base">
        <a:spcBef>
          <a:spcPct val="0"/>
        </a:spcBef>
        <a:spcAft>
          <a:spcPct val="0"/>
        </a:spcAft>
        <a:defRPr sz="2400" b="1">
          <a:solidFill>
            <a:srgbClr val="283583"/>
          </a:solidFill>
          <a:latin typeface="Arial Narrow" panose="020B0606020202030204" pitchFamily="34" charset="0"/>
        </a:defRPr>
      </a:lvl2pPr>
      <a:lvl3pPr algn="l" defTabSz="457187" rtl="0" fontAlgn="base">
        <a:spcBef>
          <a:spcPct val="0"/>
        </a:spcBef>
        <a:spcAft>
          <a:spcPct val="0"/>
        </a:spcAft>
        <a:defRPr sz="2400" b="1">
          <a:solidFill>
            <a:srgbClr val="283583"/>
          </a:solidFill>
          <a:latin typeface="Arial Narrow" panose="020B0606020202030204" pitchFamily="34" charset="0"/>
        </a:defRPr>
      </a:lvl3pPr>
      <a:lvl4pPr algn="l" defTabSz="457187" rtl="0" fontAlgn="base">
        <a:spcBef>
          <a:spcPct val="0"/>
        </a:spcBef>
        <a:spcAft>
          <a:spcPct val="0"/>
        </a:spcAft>
        <a:defRPr sz="2400" b="1">
          <a:solidFill>
            <a:srgbClr val="283583"/>
          </a:solidFill>
          <a:latin typeface="Arial Narrow" panose="020B0606020202030204" pitchFamily="34" charset="0"/>
        </a:defRPr>
      </a:lvl4pPr>
      <a:lvl5pPr algn="l" defTabSz="457187" rtl="0" fontAlgn="base">
        <a:spcBef>
          <a:spcPct val="0"/>
        </a:spcBef>
        <a:spcAft>
          <a:spcPct val="0"/>
        </a:spcAft>
        <a:defRPr sz="2400" b="1">
          <a:solidFill>
            <a:srgbClr val="283583"/>
          </a:solidFill>
          <a:latin typeface="Arial Narrow" panose="020B0606020202030204" pitchFamily="34" charset="0"/>
        </a:defRPr>
      </a:lvl5pPr>
      <a:lvl6pPr marL="457187" algn="l" defTabSz="457187" rtl="0" fontAlgn="base">
        <a:spcBef>
          <a:spcPct val="0"/>
        </a:spcBef>
        <a:spcAft>
          <a:spcPct val="0"/>
        </a:spcAft>
        <a:defRPr sz="2400" b="1">
          <a:solidFill>
            <a:srgbClr val="283583"/>
          </a:solidFill>
          <a:latin typeface="Arial Narrow" panose="020B0606020202030204" pitchFamily="34" charset="0"/>
        </a:defRPr>
      </a:lvl6pPr>
      <a:lvl7pPr marL="914372" algn="l" defTabSz="457187" rtl="0" fontAlgn="base">
        <a:spcBef>
          <a:spcPct val="0"/>
        </a:spcBef>
        <a:spcAft>
          <a:spcPct val="0"/>
        </a:spcAft>
        <a:defRPr sz="2400" b="1">
          <a:solidFill>
            <a:srgbClr val="283583"/>
          </a:solidFill>
          <a:latin typeface="Arial Narrow" panose="020B0606020202030204" pitchFamily="34" charset="0"/>
        </a:defRPr>
      </a:lvl7pPr>
      <a:lvl8pPr marL="1371558" algn="l" defTabSz="457187" rtl="0" fontAlgn="base">
        <a:spcBef>
          <a:spcPct val="0"/>
        </a:spcBef>
        <a:spcAft>
          <a:spcPct val="0"/>
        </a:spcAft>
        <a:defRPr sz="2400" b="1">
          <a:solidFill>
            <a:srgbClr val="283583"/>
          </a:solidFill>
          <a:latin typeface="Arial Narrow" panose="020B0606020202030204" pitchFamily="34" charset="0"/>
        </a:defRPr>
      </a:lvl8pPr>
      <a:lvl9pPr marL="1828743" algn="l" defTabSz="457187" rtl="0" fontAlgn="base">
        <a:spcBef>
          <a:spcPct val="0"/>
        </a:spcBef>
        <a:spcAft>
          <a:spcPct val="0"/>
        </a:spcAft>
        <a:defRPr sz="2400" b="1">
          <a:solidFill>
            <a:srgbClr val="283583"/>
          </a:solidFill>
          <a:latin typeface="Arial Narrow" panose="020B0606020202030204" pitchFamily="34" charset="0"/>
        </a:defRPr>
      </a:lvl9pPr>
    </p:titleStyle>
    <p:bodyStyle>
      <a:lvl1pPr algn="l" defTabSz="457187" rtl="0" fontAlgn="base">
        <a:spcBef>
          <a:spcPct val="0"/>
        </a:spcBef>
        <a:spcAft>
          <a:spcPct val="0"/>
        </a:spcAft>
        <a:defRPr sz="1200" kern="1200">
          <a:solidFill>
            <a:schemeClr val="tx1"/>
          </a:solidFill>
          <a:latin typeface="Arial Narrow"/>
          <a:ea typeface="+mn-ea"/>
          <a:cs typeface="+mn-cs"/>
        </a:defRPr>
      </a:lvl1pPr>
      <a:lvl2pPr indent="-179383" algn="l" defTabSz="457187" rtl="0" fontAlgn="base">
        <a:spcBef>
          <a:spcPct val="0"/>
        </a:spcBef>
        <a:spcAft>
          <a:spcPct val="0"/>
        </a:spcAft>
        <a:buClr>
          <a:srgbClr val="283583"/>
        </a:buClr>
        <a:buSzPct val="100000"/>
        <a:buBlip>
          <a:blip r:embed="rId10"/>
        </a:buBlip>
        <a:defRPr sz="1200" kern="1200">
          <a:solidFill>
            <a:schemeClr val="tx1"/>
          </a:solidFill>
          <a:latin typeface="Arial Narrow"/>
          <a:ea typeface="+mn-ea"/>
          <a:cs typeface="+mn-cs"/>
        </a:defRPr>
      </a:lvl2pPr>
      <a:lvl3pPr marL="539734" indent="-179383" algn="l" defTabSz="457187" rtl="0" fontAlgn="base">
        <a:spcBef>
          <a:spcPct val="0"/>
        </a:spcBef>
        <a:spcAft>
          <a:spcPct val="0"/>
        </a:spcAft>
        <a:buClr>
          <a:srgbClr val="4E75B0"/>
        </a:buClr>
        <a:buSzPct val="100000"/>
        <a:buBlip>
          <a:blip r:embed="rId11"/>
        </a:buBlip>
        <a:defRPr sz="1200" kern="1200">
          <a:solidFill>
            <a:schemeClr val="tx1"/>
          </a:solidFill>
          <a:latin typeface="Arial Narrow"/>
          <a:ea typeface="+mn-ea"/>
          <a:cs typeface="+mn-cs"/>
        </a:defRPr>
      </a:lvl3pPr>
      <a:lvl4pPr marL="1079467" indent="-228593" algn="l" defTabSz="457187" rtl="0" fontAlgn="base">
        <a:spcBef>
          <a:spcPct val="0"/>
        </a:spcBef>
        <a:spcAft>
          <a:spcPct val="0"/>
        </a:spcAft>
        <a:buClr>
          <a:srgbClr val="879AC6"/>
        </a:buClr>
        <a:buSzPct val="200000"/>
        <a:buFont typeface="Arial" panose="020B0604020202020204" pitchFamily="34" charset="0"/>
        <a:buChar char="•"/>
        <a:defRPr sz="1200" kern="1200">
          <a:solidFill>
            <a:schemeClr val="tx1"/>
          </a:solidFill>
          <a:latin typeface="Arial Narrow"/>
          <a:ea typeface="+mn-ea"/>
          <a:cs typeface="+mn-cs"/>
        </a:defRPr>
      </a:lvl4pPr>
      <a:lvl5pPr marL="2057337" indent="-228593" algn="l" defTabSz="457187" rtl="0" fontAlgn="base">
        <a:spcBef>
          <a:spcPct val="0"/>
        </a:spcBef>
        <a:spcAft>
          <a:spcPct val="0"/>
        </a:spcAft>
        <a:buFont typeface="Lucida Grande"/>
        <a:buChar char="-"/>
        <a:defRPr sz="1400" kern="1200">
          <a:solidFill>
            <a:schemeClr val="tx1"/>
          </a:solidFill>
          <a:latin typeface="Arial Narrow"/>
          <a:ea typeface="+mn-ea"/>
          <a:cs typeface="+mn-cs"/>
        </a:defRPr>
      </a:lvl5pPr>
      <a:lvl6pPr marL="2285930" indent="0" algn="l" defTabSz="457187" rtl="0" eaLnBrk="1" latinLnBrk="0" hangingPunct="1">
        <a:spcBef>
          <a:spcPct val="20000"/>
        </a:spcBef>
        <a:buFont typeface="Arial"/>
        <a:buNone/>
        <a:defRPr sz="2000" kern="1200">
          <a:solidFill>
            <a:schemeClr val="tx1"/>
          </a:solidFill>
          <a:latin typeface="+mn-lt"/>
          <a:ea typeface="+mn-ea"/>
          <a:cs typeface="+mn-cs"/>
        </a:defRPr>
      </a:lvl6pPr>
      <a:lvl7pPr marL="2971709" indent="-228593" algn="l" defTabSz="457187" rtl="0" eaLnBrk="1" latinLnBrk="0" hangingPunct="1">
        <a:spcBef>
          <a:spcPct val="20000"/>
        </a:spcBef>
        <a:buFont typeface="Arial"/>
        <a:buChar char="•"/>
        <a:defRPr sz="2000" kern="1200">
          <a:solidFill>
            <a:schemeClr val="tx1"/>
          </a:solidFill>
          <a:latin typeface="+mn-lt"/>
          <a:ea typeface="+mn-ea"/>
          <a:cs typeface="+mn-cs"/>
        </a:defRPr>
      </a:lvl7pPr>
      <a:lvl8pPr marL="3200302" indent="0" algn="l" defTabSz="457187" rtl="0" eaLnBrk="1" latinLnBrk="0" hangingPunct="1">
        <a:spcBef>
          <a:spcPct val="20000"/>
        </a:spcBef>
        <a:buFont typeface="Arial"/>
        <a:buNone/>
        <a:defRPr sz="2000" kern="1200">
          <a:solidFill>
            <a:schemeClr val="tx1"/>
          </a:solidFill>
          <a:latin typeface="+mn-lt"/>
          <a:ea typeface="+mn-ea"/>
          <a:cs typeface="+mn-cs"/>
        </a:defRPr>
      </a:lvl8pPr>
      <a:lvl9pPr marL="3886080" indent="-228593" algn="l" defTabSz="45718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187" rtl="0" eaLnBrk="1" latinLnBrk="0" hangingPunct="1">
        <a:defRPr sz="1800" kern="1200">
          <a:solidFill>
            <a:schemeClr val="tx1"/>
          </a:solidFill>
          <a:latin typeface="+mn-lt"/>
          <a:ea typeface="+mn-ea"/>
          <a:cs typeface="+mn-cs"/>
        </a:defRPr>
      </a:lvl1pPr>
      <a:lvl2pPr marL="457187" algn="l" defTabSz="457187" rtl="0" eaLnBrk="1" latinLnBrk="0" hangingPunct="1">
        <a:defRPr sz="1800" kern="1200">
          <a:solidFill>
            <a:schemeClr val="tx1"/>
          </a:solidFill>
          <a:latin typeface="+mn-lt"/>
          <a:ea typeface="+mn-ea"/>
          <a:cs typeface="+mn-cs"/>
        </a:defRPr>
      </a:lvl2pPr>
      <a:lvl3pPr marL="914372" algn="l" defTabSz="457187" rtl="0" eaLnBrk="1" latinLnBrk="0" hangingPunct="1">
        <a:defRPr sz="1800" kern="1200">
          <a:solidFill>
            <a:schemeClr val="tx1"/>
          </a:solidFill>
          <a:latin typeface="+mn-lt"/>
          <a:ea typeface="+mn-ea"/>
          <a:cs typeface="+mn-cs"/>
        </a:defRPr>
      </a:lvl3pPr>
      <a:lvl4pPr marL="1371558" algn="l" defTabSz="457187" rtl="0" eaLnBrk="1" latinLnBrk="0" hangingPunct="1">
        <a:defRPr sz="1800" kern="1200">
          <a:solidFill>
            <a:schemeClr val="tx1"/>
          </a:solidFill>
          <a:latin typeface="+mn-lt"/>
          <a:ea typeface="+mn-ea"/>
          <a:cs typeface="+mn-cs"/>
        </a:defRPr>
      </a:lvl4pPr>
      <a:lvl5pPr marL="1828743" algn="l" defTabSz="457187" rtl="0" eaLnBrk="1" latinLnBrk="0" hangingPunct="1">
        <a:defRPr sz="1800" kern="1200">
          <a:solidFill>
            <a:schemeClr val="tx1"/>
          </a:solidFill>
          <a:latin typeface="+mn-lt"/>
          <a:ea typeface="+mn-ea"/>
          <a:cs typeface="+mn-cs"/>
        </a:defRPr>
      </a:lvl5pPr>
      <a:lvl6pPr marL="2285930" algn="l" defTabSz="457187" rtl="0" eaLnBrk="1" latinLnBrk="0" hangingPunct="1">
        <a:defRPr sz="1800" kern="1200">
          <a:solidFill>
            <a:schemeClr val="tx1"/>
          </a:solidFill>
          <a:latin typeface="+mn-lt"/>
          <a:ea typeface="+mn-ea"/>
          <a:cs typeface="+mn-cs"/>
        </a:defRPr>
      </a:lvl6pPr>
      <a:lvl7pPr marL="2743115" algn="l" defTabSz="457187" rtl="0" eaLnBrk="1" latinLnBrk="0" hangingPunct="1">
        <a:defRPr sz="1800" kern="1200">
          <a:solidFill>
            <a:schemeClr val="tx1"/>
          </a:solidFill>
          <a:latin typeface="+mn-lt"/>
          <a:ea typeface="+mn-ea"/>
          <a:cs typeface="+mn-cs"/>
        </a:defRPr>
      </a:lvl7pPr>
      <a:lvl8pPr marL="3200302" algn="l" defTabSz="457187" rtl="0" eaLnBrk="1" latinLnBrk="0" hangingPunct="1">
        <a:defRPr sz="1800" kern="1200">
          <a:solidFill>
            <a:schemeClr val="tx1"/>
          </a:solidFill>
          <a:latin typeface="+mn-lt"/>
          <a:ea typeface="+mn-ea"/>
          <a:cs typeface="+mn-cs"/>
        </a:defRPr>
      </a:lvl8pPr>
      <a:lvl9pPr marL="3657487" algn="l" defTabSz="45718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2013711"/>
            <a:ext cx="7807570" cy="1231106"/>
          </a:xfrm>
        </p:spPr>
        <p:txBody>
          <a:bodyPr/>
          <a:lstStyle/>
          <a:p>
            <a:pPr algn="ctr"/>
            <a:r>
              <a:rPr lang="fr-FR" sz="4000" dirty="0" smtClean="0"/>
              <a:t>Les invariants </a:t>
            </a:r>
            <a:br>
              <a:rPr lang="fr-FR" sz="4000" dirty="0" smtClean="0"/>
            </a:br>
            <a:r>
              <a:rPr lang="fr-FR" sz="4000" dirty="0" smtClean="0"/>
              <a:t>du chef d’Œuvre</a:t>
            </a:r>
            <a:endParaRPr lang="fr-FR" sz="4000" dirty="0"/>
          </a:p>
        </p:txBody>
      </p:sp>
      <p:pic>
        <p:nvPicPr>
          <p:cNvPr id="6" name="Imag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525720" y="3573249"/>
            <a:ext cx="1459997" cy="1216664"/>
          </a:xfrm>
          <a:prstGeom prst="rect">
            <a:avLst/>
          </a:prstGeom>
        </p:spPr>
      </p:pic>
      <p:pic>
        <p:nvPicPr>
          <p:cNvPr id="9" name="Imag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3808" y="3573249"/>
            <a:ext cx="1653581" cy="902942"/>
          </a:xfrm>
          <a:prstGeom prst="rect">
            <a:avLst/>
          </a:prstGeom>
        </p:spPr>
      </p:pic>
    </p:spTree>
    <p:extLst>
      <p:ext uri="{BB962C8B-B14F-4D97-AF65-F5344CB8AC3E}">
        <p14:creationId xmlns:p14="http://schemas.microsoft.com/office/powerpoint/2010/main" val="205972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Sommaire </a:t>
            </a:r>
            <a:endParaRPr lang="fr-FR" dirty="0"/>
          </a:p>
        </p:txBody>
      </p:sp>
      <p:sp>
        <p:nvSpPr>
          <p:cNvPr id="5" name="Espace réservé du texte 4"/>
          <p:cNvSpPr>
            <a:spLocks noGrp="1"/>
          </p:cNvSpPr>
          <p:nvPr>
            <p:ph type="body" sz="quarter" idx="13"/>
          </p:nvPr>
        </p:nvSpPr>
        <p:spPr/>
        <p:txBody>
          <a:bodyPr/>
          <a:lstStyle/>
          <a:p>
            <a:pPr lvl="1"/>
            <a:endParaRPr lang="fr-FR" sz="1800" dirty="0" smtClean="0"/>
          </a:p>
          <a:p>
            <a:pPr lvl="1"/>
            <a:endParaRPr lang="fr-FR" sz="1800" dirty="0" smtClean="0"/>
          </a:p>
          <a:p>
            <a:pPr lvl="1"/>
            <a:endParaRPr lang="fr-FR" sz="1800" dirty="0" smtClean="0"/>
          </a:p>
          <a:p>
            <a:r>
              <a:rPr lang="fr-FR" sz="1800" b="1" dirty="0" smtClean="0">
                <a:solidFill>
                  <a:schemeClr val="accent1"/>
                </a:solidFill>
              </a:rPr>
              <a:t>Les invariants du chef d’œuvre </a:t>
            </a:r>
          </a:p>
          <a:p>
            <a:pPr lvl="1"/>
            <a:r>
              <a:rPr lang="fr-FR" sz="1800" dirty="0" smtClean="0"/>
              <a:t>Le chef d’œuvre un processus </a:t>
            </a:r>
          </a:p>
          <a:p>
            <a:pPr lvl="1"/>
            <a:r>
              <a:rPr lang="fr-FR" sz="1800" dirty="0" smtClean="0"/>
              <a:t>Clarifier les intentions pédagogiques du CO</a:t>
            </a:r>
          </a:p>
          <a:p>
            <a:pPr lvl="1"/>
            <a:r>
              <a:rPr lang="fr-FR" sz="1800" dirty="0" smtClean="0"/>
              <a:t>Construire une stratégie de formation</a:t>
            </a:r>
          </a:p>
          <a:p>
            <a:pPr lvl="1"/>
            <a:r>
              <a:rPr lang="fr-FR" sz="1800" dirty="0" smtClean="0"/>
              <a:t>Suivre l’acquisition des compétences</a:t>
            </a:r>
          </a:p>
          <a:p>
            <a:pPr lvl="1"/>
            <a:r>
              <a:rPr lang="fr-FR" sz="1800" dirty="0" smtClean="0"/>
              <a:t>Évaluer les élèves</a:t>
            </a:r>
          </a:p>
          <a:p>
            <a:pPr lvl="1"/>
            <a:endParaRPr lang="fr-FR" sz="1800" dirty="0" smtClean="0"/>
          </a:p>
        </p:txBody>
      </p:sp>
      <p:pic>
        <p:nvPicPr>
          <p:cNvPr id="8" name="Image 7"/>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7281892" y="2394084"/>
            <a:ext cx="1322594" cy="1102162"/>
          </a:xfrm>
          <a:prstGeom prst="rect">
            <a:avLst/>
          </a:prstGeom>
        </p:spPr>
      </p:pic>
      <p:pic>
        <p:nvPicPr>
          <p:cNvPr id="9" name="Imag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81160" y="2370063"/>
            <a:ext cx="2018417" cy="1102162"/>
          </a:xfrm>
          <a:prstGeom prst="rect">
            <a:avLst/>
          </a:prstGeom>
        </p:spPr>
      </p:pic>
    </p:spTree>
    <p:extLst>
      <p:ext uri="{BB962C8B-B14F-4D97-AF65-F5344CB8AC3E}">
        <p14:creationId xmlns:p14="http://schemas.microsoft.com/office/powerpoint/2010/main" val="3825913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115616" y="1546176"/>
            <a:ext cx="6984775" cy="1200329"/>
          </a:xfrm>
        </p:spPr>
        <p:txBody>
          <a:bodyPr/>
          <a:lstStyle/>
          <a:p>
            <a:pPr algn="ctr"/>
            <a:r>
              <a:rPr lang="fr-FR" sz="2600" cap="none" dirty="0" smtClean="0"/>
              <a:t>Le chef d’œuvre un processus pour l’élève pour témoigner de l’excellence de sa professionnalité acquise dans son parcours de professionnalisation</a:t>
            </a:r>
            <a:endParaRPr lang="fr-FR" sz="2600" cap="none" dirty="0"/>
          </a:p>
        </p:txBody>
      </p:sp>
      <p:grpSp>
        <p:nvGrpSpPr>
          <p:cNvPr id="2" name="Groupe 1"/>
          <p:cNvGrpSpPr/>
          <p:nvPr/>
        </p:nvGrpSpPr>
        <p:grpSpPr>
          <a:xfrm>
            <a:off x="251520" y="3062962"/>
            <a:ext cx="3960440" cy="2781649"/>
            <a:chOff x="683568" y="3255147"/>
            <a:chExt cx="3960440" cy="2781649"/>
          </a:xfrm>
        </p:grpSpPr>
        <p:pic>
          <p:nvPicPr>
            <p:cNvPr id="6" name="Image 5"/>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259632" y="3255147"/>
              <a:ext cx="2611177" cy="1688561"/>
            </a:xfrm>
            <a:prstGeom prst="rect">
              <a:avLst/>
            </a:prstGeom>
          </p:spPr>
        </p:pic>
        <p:sp>
          <p:nvSpPr>
            <p:cNvPr id="7" name="ZoneTexte 6"/>
            <p:cNvSpPr txBox="1"/>
            <p:nvPr/>
          </p:nvSpPr>
          <p:spPr>
            <a:xfrm>
              <a:off x="683568" y="5021133"/>
              <a:ext cx="3960440" cy="1015663"/>
            </a:xfrm>
            <a:prstGeom prst="rect">
              <a:avLst/>
            </a:prstGeom>
            <a:noFill/>
          </p:spPr>
          <p:txBody>
            <a:bodyPr wrap="square" rtlCol="0">
              <a:spAutoFit/>
            </a:bodyPr>
            <a:lstStyle/>
            <a:p>
              <a:pPr algn="ctr"/>
              <a:r>
                <a:rPr lang="fr-FR" b="1" dirty="0" smtClean="0">
                  <a:solidFill>
                    <a:schemeClr val="accent1">
                      <a:lumMod val="75000"/>
                    </a:schemeClr>
                  </a:solidFill>
                  <a:latin typeface="Arial Narrow" panose="020B0606020202030204" pitchFamily="34" charset="0"/>
                </a:rPr>
                <a:t>La professionnalité</a:t>
              </a:r>
            </a:p>
            <a:p>
              <a:pPr algn="ctr"/>
              <a:r>
                <a:rPr lang="fr-FR" sz="1400" b="1" dirty="0" smtClean="0">
                  <a:solidFill>
                    <a:schemeClr val="accent1">
                      <a:lumMod val="75000"/>
                    </a:schemeClr>
                  </a:solidFill>
                  <a:latin typeface="Arial Narrow" panose="020B0606020202030204" pitchFamily="34" charset="0"/>
                </a:rPr>
                <a:t>est décrite par le référentiel des activités du diplôme</a:t>
              </a:r>
            </a:p>
            <a:p>
              <a:pPr algn="ctr"/>
              <a:endParaRPr lang="fr-FR" sz="1400" b="1" dirty="0" smtClean="0">
                <a:solidFill>
                  <a:schemeClr val="accent1">
                    <a:lumMod val="75000"/>
                  </a:schemeClr>
                </a:solidFill>
                <a:latin typeface="Arial Narrow" panose="020B0606020202030204" pitchFamily="34" charset="0"/>
              </a:endParaRPr>
            </a:p>
            <a:p>
              <a:pPr algn="ctr"/>
              <a:r>
                <a:rPr lang="fr-FR" sz="1400" b="1" dirty="0" smtClean="0">
                  <a:solidFill>
                    <a:schemeClr val="accent6">
                      <a:lumMod val="75000"/>
                    </a:schemeClr>
                  </a:solidFill>
                  <a:latin typeface="Arial Narrow" panose="020B0606020202030204" pitchFamily="34" charset="0"/>
                </a:rPr>
                <a:t>témoigner de l’excellence de sa professionnalité</a:t>
              </a:r>
            </a:p>
          </p:txBody>
        </p:sp>
      </p:grpSp>
      <p:grpSp>
        <p:nvGrpSpPr>
          <p:cNvPr id="3" name="Groupe 2"/>
          <p:cNvGrpSpPr/>
          <p:nvPr/>
        </p:nvGrpSpPr>
        <p:grpSpPr>
          <a:xfrm>
            <a:off x="4601500" y="3163966"/>
            <a:ext cx="4117072" cy="2680645"/>
            <a:chOff x="4932040" y="3571594"/>
            <a:chExt cx="4117072" cy="2680645"/>
          </a:xfrm>
        </p:grpSpPr>
        <p:pic>
          <p:nvPicPr>
            <p:cNvPr id="9" name="Image 8"/>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0" b="98310" l="1979" r="99063">
                          <a14:foregroundMark x1="41875" y1="10423" x2="41875" y2="10423"/>
                          <a14:foregroundMark x1="89792" y1="61408" x2="89792" y2="61408"/>
                          <a14:backgroundMark x1="21771" y1="65070" x2="21771" y2="65070"/>
                          <a14:backgroundMark x1="76563" y1="48732" x2="76563" y2="48732"/>
                          <a14:backgroundMark x1="67917" y1="52676" x2="67917" y2="52676"/>
                        </a14:backgroundRemoval>
                      </a14:imgEffect>
                    </a14:imgLayer>
                  </a14:imgProps>
                </a:ext>
                <a:ext uri="{28A0092B-C50C-407E-A947-70E740481C1C}">
                  <a14:useLocalDpi xmlns:a14="http://schemas.microsoft.com/office/drawing/2010/main" val="0"/>
                </a:ext>
              </a:extLst>
            </a:blip>
            <a:srcRect/>
            <a:stretch/>
          </p:blipFill>
          <p:spPr>
            <a:xfrm>
              <a:off x="5184308" y="3571594"/>
              <a:ext cx="3612537" cy="1333517"/>
            </a:xfrm>
            <a:prstGeom prst="rect">
              <a:avLst/>
            </a:prstGeom>
          </p:spPr>
        </p:pic>
        <p:sp>
          <p:nvSpPr>
            <p:cNvPr id="10" name="ZoneTexte 9"/>
            <p:cNvSpPr txBox="1"/>
            <p:nvPr/>
          </p:nvSpPr>
          <p:spPr>
            <a:xfrm>
              <a:off x="4932040" y="5021133"/>
              <a:ext cx="4117072" cy="1231106"/>
            </a:xfrm>
            <a:prstGeom prst="rect">
              <a:avLst/>
            </a:prstGeom>
            <a:noFill/>
          </p:spPr>
          <p:txBody>
            <a:bodyPr wrap="square" rtlCol="0">
              <a:spAutoFit/>
            </a:bodyPr>
            <a:lstStyle/>
            <a:p>
              <a:pPr algn="ctr"/>
              <a:r>
                <a:rPr lang="fr-FR" b="1" dirty="0" smtClean="0">
                  <a:solidFill>
                    <a:schemeClr val="accent1">
                      <a:lumMod val="75000"/>
                    </a:schemeClr>
                  </a:solidFill>
                  <a:latin typeface="Arial Narrow" panose="020B0606020202030204" pitchFamily="34" charset="0"/>
                </a:rPr>
                <a:t>Le processus de professionnalisation</a:t>
              </a:r>
            </a:p>
            <a:p>
              <a:pPr algn="ctr"/>
              <a:r>
                <a:rPr lang="fr-FR" sz="1400" b="1" dirty="0">
                  <a:solidFill>
                    <a:schemeClr val="accent1">
                      <a:lumMod val="75000"/>
                    </a:schemeClr>
                  </a:solidFill>
                  <a:latin typeface="Arial Narrow" panose="020B0606020202030204" pitchFamily="34" charset="0"/>
                </a:rPr>
                <a:t>un processus DANS et HORS la classe</a:t>
              </a:r>
            </a:p>
            <a:p>
              <a:pPr algn="ctr"/>
              <a:r>
                <a:rPr lang="fr-FR" sz="1400" b="1" dirty="0" smtClean="0">
                  <a:solidFill>
                    <a:schemeClr val="accent1">
                      <a:lumMod val="75000"/>
                    </a:schemeClr>
                  </a:solidFill>
                  <a:latin typeface="Arial Narrow" panose="020B0606020202030204" pitchFamily="34" charset="0"/>
                </a:rPr>
                <a:t>construite </a:t>
              </a:r>
              <a:r>
                <a:rPr lang="fr-FR" sz="1400" b="1" dirty="0">
                  <a:solidFill>
                    <a:schemeClr val="accent1">
                      <a:lumMod val="75000"/>
                    </a:schemeClr>
                  </a:solidFill>
                  <a:latin typeface="Arial Narrow" panose="020B0606020202030204" pitchFamily="34" charset="0"/>
                </a:rPr>
                <a:t>par une progression spiralaire </a:t>
              </a:r>
              <a:endParaRPr lang="fr-FR" sz="1400" b="1" dirty="0" smtClean="0">
                <a:solidFill>
                  <a:schemeClr val="accent1">
                    <a:lumMod val="75000"/>
                  </a:schemeClr>
                </a:solidFill>
                <a:latin typeface="Arial Narrow" panose="020B0606020202030204" pitchFamily="34" charset="0"/>
              </a:endParaRPr>
            </a:p>
            <a:p>
              <a:pPr algn="ctr"/>
              <a:endParaRPr lang="fr-FR" sz="1400" b="1" dirty="0">
                <a:solidFill>
                  <a:schemeClr val="accent1">
                    <a:lumMod val="75000"/>
                  </a:schemeClr>
                </a:solidFill>
                <a:latin typeface="Arial Narrow" panose="020B0606020202030204" pitchFamily="34" charset="0"/>
              </a:endParaRPr>
            </a:p>
            <a:p>
              <a:pPr algn="ctr"/>
              <a:r>
                <a:rPr lang="fr-FR" sz="1400" b="1" dirty="0" smtClean="0">
                  <a:solidFill>
                    <a:schemeClr val="accent6">
                      <a:lumMod val="75000"/>
                    </a:schemeClr>
                  </a:solidFill>
                  <a:latin typeface="Arial Narrow" panose="020B0606020202030204" pitchFamily="34" charset="0"/>
                </a:rPr>
                <a:t>montrer le chemin parcouru pour arriver à l’excellence</a:t>
              </a:r>
              <a:endParaRPr lang="fr-FR" sz="1400" b="1" dirty="0">
                <a:solidFill>
                  <a:schemeClr val="accent6">
                    <a:lumMod val="75000"/>
                  </a:schemeClr>
                </a:solidFill>
                <a:latin typeface="Arial Narrow" panose="020B0606020202030204" pitchFamily="34" charset="0"/>
              </a:endParaRPr>
            </a:p>
          </p:txBody>
        </p:sp>
      </p:grpSp>
    </p:spTree>
    <p:extLst>
      <p:ext uri="{BB962C8B-B14F-4D97-AF65-F5344CB8AC3E}">
        <p14:creationId xmlns:p14="http://schemas.microsoft.com/office/powerpoint/2010/main" val="385691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331306"/>
            <a:ext cx="7499177" cy="861774"/>
          </a:xfrm>
        </p:spPr>
        <p:txBody>
          <a:bodyPr/>
          <a:lstStyle/>
          <a:p>
            <a:pPr lvl="0"/>
            <a:r>
              <a:rPr lang="fr-FR" dirty="0" smtClean="0"/>
              <a:t>Clarifier, définir les intentions </a:t>
            </a:r>
            <a:r>
              <a:rPr lang="fr-FR" dirty="0"/>
              <a:t>pédagogiques </a:t>
            </a:r>
            <a:r>
              <a:rPr lang="fr-FR" dirty="0" smtClean="0"/>
              <a:t>dans le cadre d’un </a:t>
            </a:r>
            <a:r>
              <a:rPr lang="fr-FR" dirty="0"/>
              <a:t>CO </a:t>
            </a:r>
            <a:r>
              <a:rPr lang="fr-FR" dirty="0" smtClean="0"/>
              <a:t>pluridisciplinaire </a:t>
            </a:r>
            <a:r>
              <a:rPr lang="fr-FR" dirty="0"/>
              <a:t>et </a:t>
            </a:r>
            <a:r>
              <a:rPr lang="fr-FR" dirty="0" smtClean="0"/>
              <a:t>collaboratif</a:t>
            </a:r>
            <a:endParaRPr lang="fr-FR" dirty="0"/>
          </a:p>
        </p:txBody>
      </p:sp>
      <p:sp>
        <p:nvSpPr>
          <p:cNvPr id="3" name="Espace réservé du texte 2"/>
          <p:cNvSpPr>
            <a:spLocks noGrp="1"/>
          </p:cNvSpPr>
          <p:nvPr>
            <p:ph type="body" sz="quarter" idx="13"/>
          </p:nvPr>
        </p:nvSpPr>
        <p:spPr>
          <a:xfrm>
            <a:off x="751970" y="1772816"/>
            <a:ext cx="7881937" cy="2592288"/>
          </a:xfrm>
        </p:spPr>
        <p:txBody>
          <a:bodyPr/>
          <a:lstStyle/>
          <a:p>
            <a:pPr lvl="1">
              <a:lnSpc>
                <a:spcPct val="150000"/>
              </a:lnSpc>
            </a:pPr>
            <a:r>
              <a:rPr lang="fr-FR" sz="1800" dirty="0" smtClean="0"/>
              <a:t>Différencier </a:t>
            </a:r>
            <a:r>
              <a:rPr lang="fr-FR" sz="1800" dirty="0"/>
              <a:t>le rôle de l’enseignant et le rôle de l’élève</a:t>
            </a:r>
          </a:p>
          <a:p>
            <a:pPr lvl="1">
              <a:lnSpc>
                <a:spcPct val="150000"/>
              </a:lnSpc>
            </a:pPr>
            <a:r>
              <a:rPr lang="fr-FR" sz="1800" dirty="0"/>
              <a:t>Rendre l’élève acteur de son projet</a:t>
            </a:r>
          </a:p>
          <a:p>
            <a:pPr lvl="1">
              <a:lnSpc>
                <a:spcPct val="150000"/>
              </a:lnSpc>
            </a:pPr>
            <a:r>
              <a:rPr lang="fr-FR" sz="1800" dirty="0"/>
              <a:t>Amener l’élève à repérer son talent </a:t>
            </a:r>
          </a:p>
          <a:p>
            <a:pPr lvl="1">
              <a:lnSpc>
                <a:spcPct val="150000"/>
              </a:lnSpc>
            </a:pPr>
            <a:r>
              <a:rPr lang="fr-FR" sz="1800" dirty="0"/>
              <a:t>Accompagner l’élève au choix d’un projet de CO</a:t>
            </a:r>
          </a:p>
          <a:p>
            <a:pPr lvl="1">
              <a:lnSpc>
                <a:spcPct val="150000"/>
              </a:lnSpc>
            </a:pPr>
            <a:r>
              <a:rPr lang="fr-FR" sz="1800" dirty="0"/>
              <a:t>Dans le cadre d’un projet collectif, envisager la contribution individuelle de l’élève </a:t>
            </a:r>
          </a:p>
          <a:p>
            <a:pPr>
              <a:lnSpc>
                <a:spcPct val="150000"/>
              </a:lnSpc>
            </a:pPr>
            <a:endParaRPr lang="fr-FR" sz="1800" dirty="0"/>
          </a:p>
        </p:txBody>
      </p:sp>
      <p:pic>
        <p:nvPicPr>
          <p:cNvPr id="8" name="Image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652120" y="4581128"/>
            <a:ext cx="3038968" cy="1584176"/>
          </a:xfrm>
          <a:prstGeom prst="rect">
            <a:avLst/>
          </a:prstGeom>
        </p:spPr>
      </p:pic>
    </p:spTree>
    <p:extLst>
      <p:ext uri="{BB962C8B-B14F-4D97-AF65-F5344CB8AC3E}">
        <p14:creationId xmlns:p14="http://schemas.microsoft.com/office/powerpoint/2010/main" val="38059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3" cstate="email">
            <a:extLst>
              <a:ext uri="{28A0092B-C50C-407E-A947-70E740481C1C}">
                <a14:useLocalDpi xmlns:a14="http://schemas.microsoft.com/office/drawing/2010/main"/>
              </a:ext>
            </a:extLst>
          </a:blip>
          <a:srcRect l="5696" t="11485" r="3586" b="10024"/>
          <a:stretch/>
        </p:blipFill>
        <p:spPr>
          <a:xfrm>
            <a:off x="6161560" y="4547749"/>
            <a:ext cx="2552102" cy="1469392"/>
          </a:xfrm>
          <a:prstGeom prst="rect">
            <a:avLst/>
          </a:prstGeom>
          <a:noFill/>
        </p:spPr>
      </p:pic>
      <p:sp>
        <p:nvSpPr>
          <p:cNvPr id="2" name="Titre 1"/>
          <p:cNvSpPr>
            <a:spLocks noGrp="1"/>
          </p:cNvSpPr>
          <p:nvPr>
            <p:ph type="title"/>
          </p:nvPr>
        </p:nvSpPr>
        <p:spPr>
          <a:xfrm>
            <a:off x="1187624" y="546749"/>
            <a:ext cx="6249987" cy="430887"/>
          </a:xfrm>
        </p:spPr>
        <p:txBody>
          <a:bodyPr/>
          <a:lstStyle/>
          <a:p>
            <a:pPr lvl="0"/>
            <a:r>
              <a:rPr lang="fr-FR" dirty="0"/>
              <a:t>Construire une stratégie de </a:t>
            </a:r>
            <a:r>
              <a:rPr lang="fr-FR" dirty="0" smtClean="0"/>
              <a:t>formation</a:t>
            </a:r>
            <a:endParaRPr lang="fr-FR" dirty="0"/>
          </a:p>
        </p:txBody>
      </p:sp>
      <p:sp>
        <p:nvSpPr>
          <p:cNvPr id="3" name="Espace réservé du texte 2"/>
          <p:cNvSpPr>
            <a:spLocks noGrp="1"/>
          </p:cNvSpPr>
          <p:nvPr>
            <p:ph type="body" sz="quarter" idx="13"/>
          </p:nvPr>
        </p:nvSpPr>
        <p:spPr>
          <a:xfrm>
            <a:off x="395536" y="1240616"/>
            <a:ext cx="7881937" cy="4598988"/>
          </a:xfrm>
        </p:spPr>
        <p:txBody>
          <a:bodyPr/>
          <a:lstStyle/>
          <a:p>
            <a:pPr lvl="1">
              <a:lnSpc>
                <a:spcPct val="150000"/>
              </a:lnSpc>
            </a:pPr>
            <a:r>
              <a:rPr lang="fr-FR" sz="1800" dirty="0"/>
              <a:t>Avoir une vision globale du déroulement du projet CO sur 6 trimestres</a:t>
            </a:r>
          </a:p>
          <a:p>
            <a:pPr lvl="1">
              <a:lnSpc>
                <a:spcPct val="150000"/>
              </a:lnSpc>
            </a:pPr>
            <a:r>
              <a:rPr lang="fr-FR" sz="1800" dirty="0"/>
              <a:t>Répondre à une </a:t>
            </a:r>
            <a:r>
              <a:rPr lang="fr-FR" sz="1800" dirty="0" smtClean="0"/>
              <a:t>problématique pluridisciplinaire </a:t>
            </a:r>
            <a:r>
              <a:rPr lang="fr-FR" sz="1800" dirty="0"/>
              <a:t>de travail qui permette de mener </a:t>
            </a:r>
            <a:r>
              <a:rPr lang="fr-FR" sz="1800" dirty="0" smtClean="0"/>
              <a:t>un </a:t>
            </a:r>
            <a:r>
              <a:rPr lang="fr-FR" sz="1800" dirty="0"/>
              <a:t>ou plusieurs projets pour des réalisations personnelles des élèves</a:t>
            </a:r>
          </a:p>
          <a:p>
            <a:pPr lvl="1">
              <a:lnSpc>
                <a:spcPct val="150000"/>
              </a:lnSpc>
            </a:pPr>
            <a:r>
              <a:rPr lang="fr-FR" sz="1800" dirty="0"/>
              <a:t>Prévoir des situations de travail propices à cibler des gestes professionnels </a:t>
            </a:r>
            <a:r>
              <a:rPr lang="fr-FR" sz="1800" dirty="0" smtClean="0"/>
              <a:t>et des compétences de l’enseignement général en </a:t>
            </a:r>
            <a:r>
              <a:rPr lang="fr-FR" sz="1800" dirty="0"/>
              <a:t>fonction du projet à développer</a:t>
            </a:r>
          </a:p>
          <a:p>
            <a:pPr lvl="1">
              <a:lnSpc>
                <a:spcPct val="150000"/>
              </a:lnSpc>
            </a:pPr>
            <a:r>
              <a:rPr lang="fr-FR" sz="1800" dirty="0"/>
              <a:t>Construire l’articulation avec les PFMP (alimenter au fur et à mesure)</a:t>
            </a:r>
          </a:p>
          <a:p>
            <a:endParaRPr lang="fr-FR" dirty="0" smtClean="0"/>
          </a:p>
          <a:p>
            <a:pPr marL="0" indent="0">
              <a:buNone/>
            </a:pPr>
            <a:endParaRPr lang="fr-FR" dirty="0"/>
          </a:p>
        </p:txBody>
      </p:sp>
      <p:sp>
        <p:nvSpPr>
          <p:cNvPr id="7" name="ZoneTexte 6"/>
          <p:cNvSpPr txBox="1"/>
          <p:nvPr/>
        </p:nvSpPr>
        <p:spPr>
          <a:xfrm>
            <a:off x="6661942" y="5143945"/>
            <a:ext cx="2160240" cy="276999"/>
          </a:xfrm>
          <a:prstGeom prst="rect">
            <a:avLst/>
          </a:prstGeom>
          <a:noFill/>
        </p:spPr>
        <p:txBody>
          <a:bodyPr wrap="square" rtlCol="0">
            <a:spAutoFit/>
          </a:bodyPr>
          <a:lstStyle/>
          <a:p>
            <a:r>
              <a:rPr lang="fr-FR" sz="1200" b="1" dirty="0" smtClean="0">
                <a:solidFill>
                  <a:schemeClr val="tx1">
                    <a:lumMod val="50000"/>
                    <a:lumOff val="50000"/>
                  </a:schemeClr>
                </a:solidFill>
                <a:latin typeface="Arial Narrow" panose="020B0606020202030204" pitchFamily="34" charset="0"/>
              </a:rPr>
              <a:t>Équipe pédagogique</a:t>
            </a:r>
            <a:endParaRPr lang="fr-FR" sz="1200" b="1" dirty="0">
              <a:solidFill>
                <a:schemeClr val="tx1">
                  <a:lumMod val="50000"/>
                  <a:lumOff val="50000"/>
                </a:schemeClr>
              </a:solidFill>
              <a:latin typeface="Arial Narrow" panose="020B0606020202030204" pitchFamily="34" charset="0"/>
            </a:endParaRPr>
          </a:p>
        </p:txBody>
      </p:sp>
      <p:sp>
        <p:nvSpPr>
          <p:cNvPr id="4" name="ZoneTexte 3"/>
          <p:cNvSpPr txBox="1"/>
          <p:nvPr/>
        </p:nvSpPr>
        <p:spPr>
          <a:xfrm>
            <a:off x="395536" y="4327935"/>
            <a:ext cx="5329835" cy="1600438"/>
          </a:xfrm>
          <a:prstGeom prst="rect">
            <a:avLst/>
          </a:prstGeom>
          <a:noFill/>
          <a:ln>
            <a:solidFill>
              <a:schemeClr val="accent1"/>
            </a:solidFill>
            <a:prstDash val="sysDot"/>
          </a:ln>
        </p:spPr>
        <p:txBody>
          <a:bodyPr wrap="square" rtlCol="0">
            <a:spAutoFit/>
          </a:bodyPr>
          <a:lstStyle/>
          <a:p>
            <a:r>
              <a:rPr lang="fr-FR" sz="1400" dirty="0">
                <a:latin typeface="Arial Narrow" panose="020B0606020202030204" pitchFamily="34" charset="0"/>
              </a:rPr>
              <a:t>Extrait du vadémécum :</a:t>
            </a:r>
          </a:p>
          <a:p>
            <a:pPr marL="0" indent="0">
              <a:buNone/>
            </a:pPr>
            <a:r>
              <a:rPr lang="fr-FR" sz="1400" dirty="0">
                <a:latin typeface="Arial Narrow" panose="020B0606020202030204" pitchFamily="34" charset="0"/>
              </a:rPr>
              <a:t>La réalisation du chef-d’œuvre, comme toute autre expérience acquise en situation (de travail), sera exploitée d’un point de vue didactique, notamment comme une autre façon de produire, de mobiliser des savoirs et de développer des compétences. Cette approche n’est pas exclusive du chef-d’œuvre. </a:t>
            </a:r>
          </a:p>
          <a:p>
            <a:pPr marL="0" indent="0">
              <a:buNone/>
            </a:pPr>
            <a:r>
              <a:rPr lang="fr-FR" sz="1400" b="1" dirty="0">
                <a:latin typeface="Arial Narrow" panose="020B0606020202030204" pitchFamily="34" charset="0"/>
              </a:rPr>
              <a:t>L’explicitation et la problématisation des situations vécues privilégient une approche pluridisciplinaire</a:t>
            </a:r>
            <a:r>
              <a:rPr lang="fr-FR" sz="1400" dirty="0">
                <a:latin typeface="Arial Narrow" panose="020B0606020202030204" pitchFamily="34" charset="0"/>
              </a:rPr>
              <a:t>, </a:t>
            </a:r>
            <a:r>
              <a:rPr lang="fr-FR" sz="1400" b="1" dirty="0">
                <a:latin typeface="Arial Narrow" panose="020B0606020202030204" pitchFamily="34" charset="0"/>
              </a:rPr>
              <a:t>voire interdisciplinaire.</a:t>
            </a:r>
          </a:p>
        </p:txBody>
      </p:sp>
    </p:spTree>
    <p:extLst>
      <p:ext uri="{BB962C8B-B14F-4D97-AF65-F5344CB8AC3E}">
        <p14:creationId xmlns:p14="http://schemas.microsoft.com/office/powerpoint/2010/main" val="2375068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546749"/>
            <a:ext cx="8136904" cy="430887"/>
          </a:xfrm>
        </p:spPr>
        <p:txBody>
          <a:bodyPr/>
          <a:lstStyle/>
          <a:p>
            <a:r>
              <a:rPr lang="fr-FR" dirty="0" smtClean="0"/>
              <a:t>Exemple de progression des activités</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418992813"/>
              </p:ext>
            </p:extLst>
          </p:nvPr>
        </p:nvGraphicFramePr>
        <p:xfrm>
          <a:off x="611560" y="1340768"/>
          <a:ext cx="8424935" cy="4647438"/>
        </p:xfrm>
        <a:graphic>
          <a:graphicData uri="http://schemas.openxmlformats.org/drawingml/2006/table">
            <a:tbl>
              <a:tblPr firstRow="1" firstCol="1" bandRow="1">
                <a:tableStyleId>{2D5ABB26-0587-4C30-8999-92F81FD0307C}</a:tableStyleId>
              </a:tblPr>
              <a:tblGrid>
                <a:gridCol w="2805669">
                  <a:extLst>
                    <a:ext uri="{9D8B030D-6E8A-4147-A177-3AD203B41FA5}">
                      <a16:colId xmlns:a16="http://schemas.microsoft.com/office/drawing/2014/main" val="1745849278"/>
                    </a:ext>
                  </a:extLst>
                </a:gridCol>
                <a:gridCol w="2809633">
                  <a:extLst>
                    <a:ext uri="{9D8B030D-6E8A-4147-A177-3AD203B41FA5}">
                      <a16:colId xmlns:a16="http://schemas.microsoft.com/office/drawing/2014/main" val="1123221507"/>
                    </a:ext>
                  </a:extLst>
                </a:gridCol>
                <a:gridCol w="2809633">
                  <a:extLst>
                    <a:ext uri="{9D8B030D-6E8A-4147-A177-3AD203B41FA5}">
                      <a16:colId xmlns:a16="http://schemas.microsoft.com/office/drawing/2014/main" val="1915458720"/>
                    </a:ext>
                  </a:extLst>
                </a:gridCol>
              </a:tblGrid>
              <a:tr h="2667968">
                <a:tc>
                  <a:txBody>
                    <a:bodyPr/>
                    <a:lstStyle/>
                    <a:p>
                      <a:pPr algn="ctr">
                        <a:lnSpc>
                          <a:spcPct val="107000"/>
                        </a:lnSpc>
                        <a:spcAft>
                          <a:spcPts val="0"/>
                        </a:spcAft>
                      </a:pPr>
                      <a:r>
                        <a:rPr lang="fr-FR" sz="1500" b="1" dirty="0">
                          <a:solidFill>
                            <a:schemeClr val="accent5">
                              <a:lumMod val="50000"/>
                            </a:schemeClr>
                          </a:solidFill>
                          <a:effectLst/>
                          <a:latin typeface="Arial Narrow" panose="020B0606020202030204" pitchFamily="34" charset="0"/>
                        </a:rPr>
                        <a:t>Période 1</a:t>
                      </a:r>
                    </a:p>
                    <a:p>
                      <a:pPr>
                        <a:lnSpc>
                          <a:spcPct val="107000"/>
                        </a:lnSpc>
                        <a:spcAft>
                          <a:spcPts val="0"/>
                        </a:spcAft>
                      </a:pPr>
                      <a:r>
                        <a:rPr lang="fr-FR" sz="1500" dirty="0">
                          <a:effectLst/>
                          <a:latin typeface="Arial Narrow" panose="020B0606020202030204" pitchFamily="34" charset="0"/>
                        </a:rPr>
                        <a:t>Découvrir la filière ou affiner la connaissance de la filière, son excellence, </a:t>
                      </a:r>
                    </a:p>
                    <a:p>
                      <a:pPr>
                        <a:lnSpc>
                          <a:spcPct val="107000"/>
                        </a:lnSpc>
                        <a:spcAft>
                          <a:spcPts val="0"/>
                        </a:spcAft>
                      </a:pPr>
                      <a:r>
                        <a:rPr lang="fr-FR" sz="1500" dirty="0">
                          <a:effectLst/>
                          <a:latin typeface="Arial Narrow" panose="020B0606020202030204" pitchFamily="34" charset="0"/>
                        </a:rPr>
                        <a:t>Découvrir « mon </a:t>
                      </a:r>
                      <a:r>
                        <a:rPr lang="fr-FR" sz="1500" dirty="0" smtClean="0">
                          <a:effectLst/>
                          <a:latin typeface="Arial Narrow" panose="020B0606020202030204" pitchFamily="34" charset="0"/>
                        </a:rPr>
                        <a:t>talent »</a:t>
                      </a: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(J’ai un talent et/ou je me découvre un talent dans le métier)</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b="1" dirty="0">
                          <a:solidFill>
                            <a:schemeClr val="accent5">
                              <a:lumMod val="50000"/>
                            </a:schemeClr>
                          </a:solidFill>
                          <a:effectLst/>
                          <a:latin typeface="Arial Narrow" panose="020B0606020202030204" pitchFamily="34" charset="0"/>
                        </a:rPr>
                        <a:t>Mobiliser l’oral</a:t>
                      </a:r>
                    </a:p>
                    <a:p>
                      <a:pPr>
                        <a:lnSpc>
                          <a:spcPct val="107000"/>
                        </a:lnSpc>
                        <a:spcAft>
                          <a:spcPts val="0"/>
                        </a:spcAft>
                      </a:pPr>
                      <a:r>
                        <a:rPr lang="fr-FR" sz="1500" b="1" dirty="0">
                          <a:solidFill>
                            <a:schemeClr val="accent5">
                              <a:lumMod val="50000"/>
                            </a:schemeClr>
                          </a:solidFill>
                          <a:effectLst/>
                          <a:latin typeface="Arial Narrow" panose="020B0606020202030204" pitchFamily="34" charset="0"/>
                        </a:rPr>
                        <a:t>Tracer les compétences </a:t>
                      </a:r>
                      <a:endParaRPr lang="fr-FR" sz="1500" b="1" dirty="0" smtClean="0">
                        <a:solidFill>
                          <a:schemeClr val="accent5">
                            <a:lumMod val="50000"/>
                          </a:schemeClr>
                        </a:solidFill>
                        <a:effectLst/>
                        <a:latin typeface="Arial Narrow" panose="020B0606020202030204" pitchFamily="34" charset="0"/>
                      </a:endParaRPr>
                    </a:p>
                    <a:p>
                      <a:pPr>
                        <a:lnSpc>
                          <a:spcPct val="107000"/>
                        </a:lnSpc>
                        <a:spcAft>
                          <a:spcPts val="0"/>
                        </a:spcAft>
                      </a:pPr>
                      <a:r>
                        <a:rPr lang="fr-FR" sz="1500" b="1" dirty="0" smtClean="0">
                          <a:solidFill>
                            <a:schemeClr val="accent5">
                              <a:lumMod val="50000"/>
                            </a:schemeClr>
                          </a:solidFill>
                          <a:effectLst/>
                          <a:latin typeface="Arial Narrow" panose="020B0606020202030204" pitchFamily="34" charset="0"/>
                        </a:rPr>
                        <a:t>Revue </a:t>
                      </a:r>
                      <a:r>
                        <a:rPr lang="fr-FR" sz="1500" b="1" dirty="0">
                          <a:solidFill>
                            <a:schemeClr val="accent5">
                              <a:lumMod val="50000"/>
                            </a:schemeClr>
                          </a:solidFill>
                          <a:effectLst/>
                          <a:latin typeface="Arial Narrow" panose="020B0606020202030204" pitchFamily="34" charset="0"/>
                        </a:rPr>
                        <a:t>de projet </a:t>
                      </a:r>
                      <a:endParaRPr lang="fr-FR" sz="1500" b="1" dirty="0">
                        <a:solidFill>
                          <a:schemeClr val="accent5">
                            <a:lumMod val="50000"/>
                          </a:schemeClr>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gn="ctr">
                        <a:lnSpc>
                          <a:spcPct val="107000"/>
                        </a:lnSpc>
                        <a:spcAft>
                          <a:spcPts val="0"/>
                        </a:spcAft>
                      </a:pPr>
                      <a:r>
                        <a:rPr lang="fr-FR" sz="1500" b="1" dirty="0">
                          <a:solidFill>
                            <a:schemeClr val="accent5">
                              <a:lumMod val="50000"/>
                            </a:schemeClr>
                          </a:solidFill>
                          <a:effectLst/>
                          <a:latin typeface="Arial Narrow" panose="020B0606020202030204" pitchFamily="34" charset="0"/>
                        </a:rPr>
                        <a:t>Période 2</a:t>
                      </a:r>
                    </a:p>
                    <a:p>
                      <a:pPr>
                        <a:lnSpc>
                          <a:spcPct val="107000"/>
                        </a:lnSpc>
                        <a:spcAft>
                          <a:spcPts val="0"/>
                        </a:spcAft>
                      </a:pPr>
                      <a:r>
                        <a:rPr lang="fr-FR" sz="1500" dirty="0">
                          <a:effectLst/>
                          <a:latin typeface="Arial Narrow" panose="020B0606020202030204" pitchFamily="34" charset="0"/>
                        </a:rPr>
                        <a:t>Découvrir La démarche de projet pour un CO</a:t>
                      </a:r>
                    </a:p>
                    <a:p>
                      <a:pPr>
                        <a:lnSpc>
                          <a:spcPct val="107000"/>
                        </a:lnSpc>
                        <a:spcAft>
                          <a:spcPts val="0"/>
                        </a:spcAft>
                      </a:pPr>
                      <a:r>
                        <a:rPr lang="fr-FR" sz="1500" dirty="0">
                          <a:effectLst/>
                          <a:latin typeface="Arial Narrow" panose="020B0606020202030204" pitchFamily="34" charset="0"/>
                        </a:rPr>
                        <a:t>Je prends le temps d’enrichir le projet de connaissances, de visites, de lecture …</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 </a:t>
                      </a:r>
                    </a:p>
                    <a:p>
                      <a:pPr marL="0" algn="l" defTabSz="457187" rtl="0" eaLnBrk="1" latinLnBrk="0" hangingPunct="1">
                        <a:lnSpc>
                          <a:spcPct val="107000"/>
                        </a:lnSpc>
                        <a:spcAft>
                          <a:spcPts val="0"/>
                        </a:spcAft>
                      </a:pPr>
                      <a:r>
                        <a:rPr lang="fr-FR" sz="1500" b="1" kern="1200" dirty="0">
                          <a:solidFill>
                            <a:schemeClr val="accent5">
                              <a:lumMod val="50000"/>
                            </a:schemeClr>
                          </a:solidFill>
                          <a:effectLst/>
                          <a:latin typeface="Arial Narrow" panose="020B0606020202030204" pitchFamily="34" charset="0"/>
                          <a:ea typeface="+mn-ea"/>
                          <a:cs typeface="+mn-cs"/>
                        </a:rPr>
                        <a:t>Mobiliser l’oral</a:t>
                      </a:r>
                    </a:p>
                    <a:p>
                      <a:pPr marL="0" algn="l" defTabSz="457187" rtl="0" eaLnBrk="1" latinLnBrk="0" hangingPunct="1">
                        <a:lnSpc>
                          <a:spcPct val="107000"/>
                        </a:lnSpc>
                        <a:spcAft>
                          <a:spcPts val="0"/>
                        </a:spcAft>
                      </a:pPr>
                      <a:r>
                        <a:rPr lang="fr-FR" sz="1500" b="1" kern="1200" dirty="0">
                          <a:solidFill>
                            <a:schemeClr val="accent5">
                              <a:lumMod val="50000"/>
                            </a:schemeClr>
                          </a:solidFill>
                          <a:effectLst/>
                          <a:latin typeface="Arial Narrow" panose="020B0606020202030204" pitchFamily="34" charset="0"/>
                          <a:ea typeface="+mn-ea"/>
                          <a:cs typeface="+mn-cs"/>
                        </a:rPr>
                        <a:t>Tracer les compétences </a:t>
                      </a:r>
                      <a:r>
                        <a:rPr lang="fr-FR" sz="1500" b="1" kern="1200" dirty="0" smtClean="0">
                          <a:solidFill>
                            <a:schemeClr val="accent5">
                              <a:lumMod val="50000"/>
                            </a:schemeClr>
                          </a:solidFill>
                          <a:effectLst/>
                          <a:latin typeface="Arial Narrow" panose="020B0606020202030204" pitchFamily="34" charset="0"/>
                          <a:ea typeface="+mn-ea"/>
                          <a:cs typeface="+mn-cs"/>
                        </a:rPr>
                        <a:t/>
                      </a:r>
                      <a:br>
                        <a:rPr lang="fr-FR" sz="1500" b="1" kern="1200" dirty="0" smtClean="0">
                          <a:solidFill>
                            <a:schemeClr val="accent5">
                              <a:lumMod val="50000"/>
                            </a:schemeClr>
                          </a:solidFill>
                          <a:effectLst/>
                          <a:latin typeface="Arial Narrow" panose="020B0606020202030204" pitchFamily="34" charset="0"/>
                          <a:ea typeface="+mn-ea"/>
                          <a:cs typeface="+mn-cs"/>
                        </a:rPr>
                      </a:br>
                      <a:r>
                        <a:rPr lang="fr-FR" sz="1500" b="1" kern="1200" dirty="0" smtClean="0">
                          <a:solidFill>
                            <a:schemeClr val="accent5">
                              <a:lumMod val="50000"/>
                            </a:schemeClr>
                          </a:solidFill>
                          <a:effectLst/>
                          <a:latin typeface="Arial Narrow" panose="020B0606020202030204" pitchFamily="34" charset="0"/>
                          <a:ea typeface="+mn-ea"/>
                          <a:cs typeface="+mn-cs"/>
                        </a:rPr>
                        <a:t>Revue </a:t>
                      </a:r>
                      <a:r>
                        <a:rPr lang="fr-FR" sz="1500" b="1" kern="1200" dirty="0">
                          <a:solidFill>
                            <a:schemeClr val="accent5">
                              <a:lumMod val="50000"/>
                            </a:schemeClr>
                          </a:solidFill>
                          <a:effectLst/>
                          <a:latin typeface="Arial Narrow" panose="020B0606020202030204" pitchFamily="34" charset="0"/>
                          <a:ea typeface="+mn-ea"/>
                          <a:cs typeface="+mn-cs"/>
                        </a:rPr>
                        <a:t>de projet</a:t>
                      </a:r>
                    </a:p>
                  </a:txBody>
                  <a:tcPr marL="68580" marR="68580" marT="0" marB="0">
                    <a:solidFill>
                      <a:schemeClr val="accent5">
                        <a:lumMod val="40000"/>
                        <a:lumOff val="60000"/>
                      </a:schemeClr>
                    </a:solidFill>
                  </a:tcPr>
                </a:tc>
                <a:tc>
                  <a:txBody>
                    <a:bodyPr/>
                    <a:lstStyle/>
                    <a:p>
                      <a:pPr algn="ctr">
                        <a:lnSpc>
                          <a:spcPct val="107000"/>
                        </a:lnSpc>
                        <a:spcAft>
                          <a:spcPts val="0"/>
                        </a:spcAft>
                      </a:pPr>
                      <a:r>
                        <a:rPr lang="fr-FR" sz="1500" b="1" dirty="0">
                          <a:solidFill>
                            <a:schemeClr val="accent5">
                              <a:lumMod val="50000"/>
                            </a:schemeClr>
                          </a:solidFill>
                          <a:effectLst/>
                          <a:latin typeface="Arial Narrow" panose="020B0606020202030204" pitchFamily="34" charset="0"/>
                        </a:rPr>
                        <a:t>Période 3</a:t>
                      </a:r>
                    </a:p>
                    <a:p>
                      <a:pPr>
                        <a:lnSpc>
                          <a:spcPct val="107000"/>
                        </a:lnSpc>
                        <a:spcAft>
                          <a:spcPts val="0"/>
                        </a:spcAft>
                      </a:pPr>
                      <a:r>
                        <a:rPr lang="fr-FR" sz="1500" dirty="0">
                          <a:effectLst/>
                          <a:latin typeface="Arial Narrow" panose="020B0606020202030204" pitchFamily="34" charset="0"/>
                        </a:rPr>
                        <a:t>Définir mon projet CO et mettre en œuvre la démarche de projet :</a:t>
                      </a:r>
                    </a:p>
                    <a:p>
                      <a:pPr marL="342900" lvl="0" indent="-165100">
                        <a:lnSpc>
                          <a:spcPct val="107000"/>
                        </a:lnSpc>
                        <a:spcAft>
                          <a:spcPts val="0"/>
                        </a:spcAft>
                        <a:buFont typeface="Calibri" panose="020F0502020204030204" pitchFamily="34" charset="0"/>
                        <a:buChar char="-"/>
                      </a:pPr>
                      <a:r>
                        <a:rPr lang="fr-FR" sz="1500" dirty="0">
                          <a:effectLst/>
                          <a:latin typeface="Arial Narrow" panose="020B0606020202030204" pitchFamily="34" charset="0"/>
                        </a:rPr>
                        <a:t>Fixer des objectifs </a:t>
                      </a:r>
                      <a:endParaRPr lang="fr-FR" sz="1500" dirty="0" smtClean="0">
                        <a:effectLst/>
                        <a:latin typeface="Arial Narrow" panose="020B0606020202030204" pitchFamily="34" charset="0"/>
                      </a:endParaRPr>
                    </a:p>
                    <a:p>
                      <a:pPr marL="342900" lvl="0" indent="-165100">
                        <a:lnSpc>
                          <a:spcPct val="107000"/>
                        </a:lnSpc>
                        <a:spcAft>
                          <a:spcPts val="0"/>
                        </a:spcAft>
                        <a:buFont typeface="Calibri" panose="020F0502020204030204" pitchFamily="34" charset="0"/>
                        <a:buChar char="-"/>
                      </a:pPr>
                      <a:r>
                        <a:rPr lang="fr-FR" sz="1500" dirty="0" smtClean="0">
                          <a:effectLst/>
                          <a:latin typeface="Arial Narrow" panose="020B0606020202030204" pitchFamily="34" charset="0"/>
                        </a:rPr>
                        <a:t>Définir les </a:t>
                      </a:r>
                      <a:r>
                        <a:rPr lang="fr-FR" sz="1500" dirty="0">
                          <a:effectLst/>
                          <a:latin typeface="Arial Narrow" panose="020B0606020202030204" pitchFamily="34" charset="0"/>
                        </a:rPr>
                        <a:t>étapes de </a:t>
                      </a:r>
                      <a:r>
                        <a:rPr lang="fr-FR" sz="1500" dirty="0" smtClean="0">
                          <a:effectLst/>
                          <a:latin typeface="Arial Narrow" panose="020B0606020202030204" pitchFamily="34" charset="0"/>
                        </a:rPr>
                        <a:t>travail</a:t>
                      </a:r>
                    </a:p>
                    <a:p>
                      <a:pPr marL="342900" lvl="0" indent="-165100">
                        <a:lnSpc>
                          <a:spcPct val="107000"/>
                        </a:lnSpc>
                        <a:spcAft>
                          <a:spcPts val="0"/>
                        </a:spcAft>
                        <a:buFont typeface="Calibri" panose="020F0502020204030204" pitchFamily="34" charset="0"/>
                        <a:buChar char="-"/>
                      </a:pPr>
                      <a:r>
                        <a:rPr lang="fr-FR" sz="1500" dirty="0" smtClean="0">
                          <a:effectLst/>
                          <a:latin typeface="Arial Narrow" panose="020B0606020202030204" pitchFamily="34" charset="0"/>
                        </a:rPr>
                        <a:t>Planifier l</a:t>
                      </a:r>
                      <a:r>
                        <a:rPr lang="fr-FR" sz="1500" baseline="0" dirty="0" smtClean="0">
                          <a:effectLst/>
                          <a:latin typeface="Arial Narrow" panose="020B0606020202030204" pitchFamily="34" charset="0"/>
                        </a:rPr>
                        <a:t>e travail</a:t>
                      </a:r>
                      <a:endParaRPr lang="fr-FR" sz="1500" dirty="0">
                        <a:effectLst/>
                        <a:latin typeface="Arial Narrow" panose="020B0606020202030204" pitchFamily="34" charset="0"/>
                      </a:endParaRP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 </a:t>
                      </a:r>
                    </a:p>
                    <a:p>
                      <a:pPr marL="0" algn="l" defTabSz="457187" rtl="0" eaLnBrk="1" latinLnBrk="0" hangingPunct="1">
                        <a:lnSpc>
                          <a:spcPct val="107000"/>
                        </a:lnSpc>
                        <a:spcAft>
                          <a:spcPts val="0"/>
                        </a:spcAft>
                      </a:pPr>
                      <a:r>
                        <a:rPr lang="fr-FR" sz="1500" b="1" kern="1200" dirty="0">
                          <a:solidFill>
                            <a:schemeClr val="accent5">
                              <a:lumMod val="50000"/>
                            </a:schemeClr>
                          </a:solidFill>
                          <a:effectLst/>
                          <a:latin typeface="Arial Narrow" panose="020B0606020202030204" pitchFamily="34" charset="0"/>
                          <a:ea typeface="+mn-ea"/>
                          <a:cs typeface="+mn-cs"/>
                        </a:rPr>
                        <a:t>Mobiliser l’oral</a:t>
                      </a:r>
                    </a:p>
                    <a:p>
                      <a:pPr marL="0" algn="l" defTabSz="457187" rtl="0" eaLnBrk="1" latinLnBrk="0" hangingPunct="1">
                        <a:lnSpc>
                          <a:spcPct val="107000"/>
                        </a:lnSpc>
                        <a:spcAft>
                          <a:spcPts val="0"/>
                        </a:spcAft>
                      </a:pPr>
                      <a:r>
                        <a:rPr lang="fr-FR" sz="1500" b="1" kern="1200" dirty="0">
                          <a:solidFill>
                            <a:schemeClr val="accent5">
                              <a:lumMod val="50000"/>
                            </a:schemeClr>
                          </a:solidFill>
                          <a:effectLst/>
                          <a:latin typeface="Arial Narrow" panose="020B0606020202030204" pitchFamily="34" charset="0"/>
                          <a:ea typeface="+mn-ea"/>
                          <a:cs typeface="+mn-cs"/>
                        </a:rPr>
                        <a:t>Tracer les compétences </a:t>
                      </a:r>
                      <a:endParaRPr lang="fr-FR" sz="1500" b="1" kern="1200" dirty="0" smtClean="0">
                        <a:solidFill>
                          <a:schemeClr val="accent5">
                            <a:lumMod val="50000"/>
                          </a:schemeClr>
                        </a:solidFill>
                        <a:effectLst/>
                        <a:latin typeface="Arial Narrow" panose="020B0606020202030204" pitchFamily="34" charset="0"/>
                        <a:ea typeface="+mn-ea"/>
                        <a:cs typeface="+mn-cs"/>
                      </a:endParaRPr>
                    </a:p>
                    <a:p>
                      <a:pPr marL="0" algn="l" defTabSz="457187" rtl="0" eaLnBrk="1" latinLnBrk="0" hangingPunct="1">
                        <a:lnSpc>
                          <a:spcPct val="107000"/>
                        </a:lnSpc>
                        <a:spcAft>
                          <a:spcPts val="0"/>
                        </a:spcAft>
                      </a:pPr>
                      <a:r>
                        <a:rPr lang="fr-FR" sz="1500" b="1" kern="1200" dirty="0" smtClean="0">
                          <a:solidFill>
                            <a:schemeClr val="accent5">
                              <a:lumMod val="50000"/>
                            </a:schemeClr>
                          </a:solidFill>
                          <a:effectLst/>
                          <a:latin typeface="Arial Narrow" panose="020B0606020202030204" pitchFamily="34" charset="0"/>
                          <a:ea typeface="+mn-ea"/>
                          <a:cs typeface="+mn-cs"/>
                        </a:rPr>
                        <a:t>Revue </a:t>
                      </a:r>
                      <a:r>
                        <a:rPr lang="fr-FR" sz="1500" b="1" kern="1200" dirty="0">
                          <a:solidFill>
                            <a:schemeClr val="accent5">
                              <a:lumMod val="50000"/>
                            </a:schemeClr>
                          </a:solidFill>
                          <a:effectLst/>
                          <a:latin typeface="Arial Narrow" panose="020B0606020202030204" pitchFamily="34" charset="0"/>
                          <a:ea typeface="+mn-ea"/>
                          <a:cs typeface="+mn-cs"/>
                        </a:rPr>
                        <a:t>de projet</a:t>
                      </a:r>
                    </a:p>
                  </a:txBody>
                  <a:tcPr marL="68580" marR="68580" marT="0" marB="0">
                    <a:solidFill>
                      <a:schemeClr val="accent5">
                        <a:lumMod val="60000"/>
                        <a:lumOff val="40000"/>
                      </a:schemeClr>
                    </a:solidFill>
                  </a:tcPr>
                </a:tc>
                <a:extLst>
                  <a:ext uri="{0D108BD9-81ED-4DB2-BD59-A6C34878D82A}">
                    <a16:rowId xmlns:a16="http://schemas.microsoft.com/office/drawing/2014/main" val="485907994"/>
                  </a:ext>
                </a:extLst>
              </a:tr>
              <a:tr h="1929137">
                <a:tc>
                  <a:txBody>
                    <a:bodyPr/>
                    <a:lstStyle/>
                    <a:p>
                      <a:pPr algn="ctr">
                        <a:lnSpc>
                          <a:spcPct val="107000"/>
                        </a:lnSpc>
                        <a:spcAft>
                          <a:spcPts val="0"/>
                        </a:spcAft>
                      </a:pPr>
                      <a:r>
                        <a:rPr lang="fr-FR" sz="1500" b="1" dirty="0">
                          <a:solidFill>
                            <a:schemeClr val="accent4">
                              <a:lumMod val="50000"/>
                            </a:schemeClr>
                          </a:solidFill>
                          <a:effectLst/>
                          <a:latin typeface="Arial Narrow" panose="020B0606020202030204" pitchFamily="34" charset="0"/>
                        </a:rPr>
                        <a:t>Période 4</a:t>
                      </a:r>
                    </a:p>
                    <a:p>
                      <a:pPr>
                        <a:lnSpc>
                          <a:spcPct val="107000"/>
                        </a:lnSpc>
                        <a:spcAft>
                          <a:spcPts val="0"/>
                        </a:spcAft>
                      </a:pPr>
                      <a:r>
                        <a:rPr lang="fr-FR" sz="1500" dirty="0">
                          <a:effectLst/>
                          <a:latin typeface="Arial Narrow" panose="020B0606020202030204" pitchFamily="34" charset="0"/>
                        </a:rPr>
                        <a:t>Ajuster/réguler/nourrir le projet</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b="1" dirty="0">
                          <a:solidFill>
                            <a:srgbClr val="7030A0"/>
                          </a:solidFill>
                          <a:effectLst/>
                          <a:latin typeface="Arial Narrow" panose="020B0606020202030204" pitchFamily="34" charset="0"/>
                        </a:rPr>
                        <a:t>Mobiliser l’oral</a:t>
                      </a:r>
                    </a:p>
                    <a:p>
                      <a:pPr>
                        <a:lnSpc>
                          <a:spcPct val="107000"/>
                        </a:lnSpc>
                        <a:spcAft>
                          <a:spcPts val="0"/>
                        </a:spcAft>
                      </a:pPr>
                      <a:r>
                        <a:rPr lang="fr-FR" sz="1500" b="1" dirty="0">
                          <a:solidFill>
                            <a:srgbClr val="7030A0"/>
                          </a:solidFill>
                          <a:effectLst/>
                          <a:latin typeface="Arial Narrow" panose="020B0606020202030204" pitchFamily="34" charset="0"/>
                        </a:rPr>
                        <a:t>Tracer les compétences </a:t>
                      </a:r>
                      <a:endParaRPr lang="fr-FR" sz="1500" b="1" dirty="0" smtClean="0">
                        <a:solidFill>
                          <a:srgbClr val="7030A0"/>
                        </a:solidFill>
                        <a:effectLst/>
                        <a:latin typeface="Arial Narrow" panose="020B0606020202030204" pitchFamily="34" charset="0"/>
                      </a:endParaRPr>
                    </a:p>
                    <a:p>
                      <a:pPr>
                        <a:lnSpc>
                          <a:spcPct val="107000"/>
                        </a:lnSpc>
                        <a:spcAft>
                          <a:spcPts val="0"/>
                        </a:spcAft>
                      </a:pPr>
                      <a:r>
                        <a:rPr lang="fr-FR" sz="1500" b="1" dirty="0" smtClean="0">
                          <a:solidFill>
                            <a:srgbClr val="7030A0"/>
                          </a:solidFill>
                          <a:effectLst/>
                          <a:latin typeface="Arial Narrow" panose="020B0606020202030204" pitchFamily="34" charset="0"/>
                        </a:rPr>
                        <a:t>Revue </a:t>
                      </a:r>
                      <a:r>
                        <a:rPr lang="fr-FR" sz="1500" b="1" dirty="0">
                          <a:solidFill>
                            <a:srgbClr val="7030A0"/>
                          </a:solidFill>
                          <a:effectLst/>
                          <a:latin typeface="Arial Narrow" panose="020B0606020202030204" pitchFamily="34" charset="0"/>
                        </a:rPr>
                        <a:t>de projet</a:t>
                      </a:r>
                      <a:endParaRPr lang="fr-FR" sz="1500" b="1" dirty="0">
                        <a:solidFill>
                          <a:srgbClr val="7030A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lnSpc>
                          <a:spcPct val="107000"/>
                        </a:lnSpc>
                        <a:spcAft>
                          <a:spcPts val="0"/>
                        </a:spcAft>
                      </a:pPr>
                      <a:r>
                        <a:rPr lang="fr-FR" sz="1500" b="1" dirty="0">
                          <a:solidFill>
                            <a:schemeClr val="accent4">
                              <a:lumMod val="50000"/>
                            </a:schemeClr>
                          </a:solidFill>
                          <a:effectLst/>
                          <a:latin typeface="Arial Narrow" panose="020B0606020202030204" pitchFamily="34" charset="0"/>
                        </a:rPr>
                        <a:t>Période 5</a:t>
                      </a:r>
                    </a:p>
                    <a:p>
                      <a:pPr>
                        <a:lnSpc>
                          <a:spcPct val="107000"/>
                        </a:lnSpc>
                        <a:spcAft>
                          <a:spcPts val="0"/>
                        </a:spcAft>
                      </a:pPr>
                      <a:r>
                        <a:rPr lang="fr-FR" sz="1500" dirty="0">
                          <a:effectLst/>
                          <a:latin typeface="Arial Narrow" panose="020B0606020202030204" pitchFamily="34" charset="0"/>
                        </a:rPr>
                        <a:t>Réalisation du projet final</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 </a:t>
                      </a:r>
                    </a:p>
                    <a:p>
                      <a:pPr>
                        <a:lnSpc>
                          <a:spcPct val="107000"/>
                        </a:lnSpc>
                        <a:spcAft>
                          <a:spcPts val="0"/>
                        </a:spcAft>
                      </a:pPr>
                      <a:r>
                        <a:rPr lang="fr-FR" sz="1500" dirty="0">
                          <a:effectLst/>
                          <a:latin typeface="Arial Narrow" panose="020B0606020202030204" pitchFamily="34" charset="0"/>
                        </a:rPr>
                        <a:t> </a:t>
                      </a:r>
                    </a:p>
                    <a:p>
                      <a:pPr marL="0" algn="l" defTabSz="457187" rtl="0" eaLnBrk="1" latinLnBrk="0" hangingPunct="1">
                        <a:lnSpc>
                          <a:spcPct val="107000"/>
                        </a:lnSpc>
                        <a:spcAft>
                          <a:spcPts val="0"/>
                        </a:spcAft>
                      </a:pPr>
                      <a:r>
                        <a:rPr lang="fr-FR" sz="1500" b="1" kern="1200" dirty="0">
                          <a:solidFill>
                            <a:srgbClr val="7030A0"/>
                          </a:solidFill>
                          <a:effectLst/>
                          <a:latin typeface="Arial Narrow" panose="020B0606020202030204" pitchFamily="34" charset="0"/>
                          <a:ea typeface="+mn-ea"/>
                          <a:cs typeface="+mn-cs"/>
                        </a:rPr>
                        <a:t>Mobiliser l’oral</a:t>
                      </a:r>
                    </a:p>
                    <a:p>
                      <a:pPr marL="0" algn="l" defTabSz="457187" rtl="0" eaLnBrk="1" latinLnBrk="0" hangingPunct="1">
                        <a:lnSpc>
                          <a:spcPct val="107000"/>
                        </a:lnSpc>
                        <a:spcAft>
                          <a:spcPts val="0"/>
                        </a:spcAft>
                      </a:pPr>
                      <a:r>
                        <a:rPr lang="fr-FR" sz="1500" b="1" kern="1200" dirty="0">
                          <a:solidFill>
                            <a:srgbClr val="7030A0"/>
                          </a:solidFill>
                          <a:effectLst/>
                          <a:latin typeface="Arial Narrow" panose="020B0606020202030204" pitchFamily="34" charset="0"/>
                          <a:ea typeface="+mn-ea"/>
                          <a:cs typeface="+mn-cs"/>
                        </a:rPr>
                        <a:t>Tracer les compétences </a:t>
                      </a:r>
                      <a:endParaRPr lang="fr-FR" sz="1500" b="1" kern="1200" dirty="0" smtClean="0">
                        <a:solidFill>
                          <a:srgbClr val="7030A0"/>
                        </a:solidFill>
                        <a:effectLst/>
                        <a:latin typeface="Arial Narrow" panose="020B0606020202030204" pitchFamily="34" charset="0"/>
                        <a:ea typeface="+mn-ea"/>
                        <a:cs typeface="+mn-cs"/>
                      </a:endParaRPr>
                    </a:p>
                    <a:p>
                      <a:pPr marL="0" algn="l" defTabSz="457187" rtl="0" eaLnBrk="1" latinLnBrk="0" hangingPunct="1">
                        <a:lnSpc>
                          <a:spcPct val="107000"/>
                        </a:lnSpc>
                        <a:spcAft>
                          <a:spcPts val="0"/>
                        </a:spcAft>
                      </a:pPr>
                      <a:r>
                        <a:rPr lang="fr-FR" sz="1500" b="1" kern="1200" dirty="0" smtClean="0">
                          <a:solidFill>
                            <a:srgbClr val="7030A0"/>
                          </a:solidFill>
                          <a:effectLst/>
                          <a:latin typeface="Arial Narrow" panose="020B0606020202030204" pitchFamily="34" charset="0"/>
                          <a:ea typeface="+mn-ea"/>
                          <a:cs typeface="+mn-cs"/>
                        </a:rPr>
                        <a:t>Revue </a:t>
                      </a:r>
                      <a:r>
                        <a:rPr lang="fr-FR" sz="1500" b="1" kern="1200" dirty="0">
                          <a:solidFill>
                            <a:srgbClr val="7030A0"/>
                          </a:solidFill>
                          <a:effectLst/>
                          <a:latin typeface="Arial Narrow" panose="020B0606020202030204" pitchFamily="34" charset="0"/>
                          <a:ea typeface="+mn-ea"/>
                          <a:cs typeface="+mn-cs"/>
                        </a:rPr>
                        <a:t>de projet</a:t>
                      </a:r>
                    </a:p>
                  </a:txBody>
                  <a:tcPr marL="68580" marR="68580" marT="0" marB="0">
                    <a:solidFill>
                      <a:schemeClr val="accent4">
                        <a:lumMod val="40000"/>
                        <a:lumOff val="60000"/>
                      </a:schemeClr>
                    </a:solidFill>
                  </a:tcPr>
                </a:tc>
                <a:tc>
                  <a:txBody>
                    <a:bodyPr/>
                    <a:lstStyle/>
                    <a:p>
                      <a:pPr algn="ctr">
                        <a:lnSpc>
                          <a:spcPct val="107000"/>
                        </a:lnSpc>
                        <a:spcAft>
                          <a:spcPts val="0"/>
                        </a:spcAft>
                      </a:pPr>
                      <a:r>
                        <a:rPr lang="fr-FR" sz="1500" b="1" dirty="0">
                          <a:solidFill>
                            <a:schemeClr val="accent4">
                              <a:lumMod val="50000"/>
                            </a:schemeClr>
                          </a:solidFill>
                          <a:effectLst/>
                          <a:latin typeface="Arial Narrow" panose="020B0606020202030204" pitchFamily="34" charset="0"/>
                        </a:rPr>
                        <a:t>Période 6</a:t>
                      </a:r>
                    </a:p>
                    <a:p>
                      <a:pPr>
                        <a:lnSpc>
                          <a:spcPct val="107000"/>
                        </a:lnSpc>
                        <a:spcAft>
                          <a:spcPts val="0"/>
                        </a:spcAft>
                      </a:pPr>
                      <a:r>
                        <a:rPr lang="fr-FR" sz="1500" dirty="0">
                          <a:effectLst/>
                          <a:latin typeface="Arial Narrow" panose="020B0606020202030204" pitchFamily="34" charset="0"/>
                        </a:rPr>
                        <a:t>Finaliser le </a:t>
                      </a:r>
                      <a:r>
                        <a:rPr lang="fr-FR" sz="1500" dirty="0" smtClean="0">
                          <a:effectLst/>
                          <a:latin typeface="Arial Narrow" panose="020B0606020202030204" pitchFamily="34" charset="0"/>
                        </a:rPr>
                        <a:t>projet, préparer</a:t>
                      </a:r>
                      <a:r>
                        <a:rPr lang="fr-FR" sz="1500" baseline="0" dirty="0" smtClean="0">
                          <a:effectLst/>
                          <a:latin typeface="Arial Narrow" panose="020B0606020202030204" pitchFamily="34" charset="0"/>
                        </a:rPr>
                        <a:t> l’oral</a:t>
                      </a:r>
                      <a:endParaRPr lang="fr-FR" sz="1500" dirty="0">
                        <a:effectLst/>
                        <a:latin typeface="Arial Narrow" panose="020B0606020202030204" pitchFamily="34" charset="0"/>
                      </a:endParaRPr>
                    </a:p>
                    <a:p>
                      <a:pPr>
                        <a:lnSpc>
                          <a:spcPct val="107000"/>
                        </a:lnSpc>
                        <a:spcAft>
                          <a:spcPts val="0"/>
                        </a:spcAft>
                      </a:pPr>
                      <a:r>
                        <a:rPr lang="fr-FR" sz="1500" dirty="0">
                          <a:effectLst/>
                          <a:latin typeface="Arial Narrow" panose="020B0606020202030204" pitchFamily="34" charset="0"/>
                        </a:rPr>
                        <a:t> </a:t>
                      </a:r>
                    </a:p>
                    <a:p>
                      <a:pPr marL="0" algn="l" defTabSz="457187" rtl="0" eaLnBrk="1" latinLnBrk="0" hangingPunct="1">
                        <a:lnSpc>
                          <a:spcPct val="107000"/>
                        </a:lnSpc>
                        <a:spcAft>
                          <a:spcPts val="0"/>
                        </a:spcAft>
                      </a:pPr>
                      <a:r>
                        <a:rPr lang="fr-FR" sz="1500" b="1" kern="1200" dirty="0">
                          <a:solidFill>
                            <a:srgbClr val="7030A0"/>
                          </a:solidFill>
                          <a:effectLst/>
                          <a:latin typeface="Arial Narrow" panose="020B0606020202030204" pitchFamily="34" charset="0"/>
                          <a:ea typeface="+mn-ea"/>
                          <a:cs typeface="+mn-cs"/>
                        </a:rPr>
                        <a:t>Faire connaitre mon talent bonifié</a:t>
                      </a:r>
                    </a:p>
                    <a:p>
                      <a:pPr marL="0" algn="l" defTabSz="457187" rtl="0" eaLnBrk="1" latinLnBrk="0" hangingPunct="1">
                        <a:lnSpc>
                          <a:spcPct val="107000"/>
                        </a:lnSpc>
                        <a:spcAft>
                          <a:spcPts val="0"/>
                        </a:spcAft>
                      </a:pPr>
                      <a:r>
                        <a:rPr lang="fr-FR" sz="1500" b="1" kern="1200" dirty="0">
                          <a:solidFill>
                            <a:srgbClr val="7030A0"/>
                          </a:solidFill>
                          <a:effectLst/>
                          <a:latin typeface="Arial Narrow" panose="020B0606020202030204" pitchFamily="34" charset="0"/>
                          <a:ea typeface="+mn-ea"/>
                          <a:cs typeface="+mn-cs"/>
                        </a:rPr>
                        <a:t>Être capable d’en parler et de dire en quoi il alimente mon excellence dans le métier</a:t>
                      </a:r>
                    </a:p>
                    <a:p>
                      <a:pPr marL="0" algn="l" defTabSz="457187" rtl="0" eaLnBrk="1" latinLnBrk="0" hangingPunct="1">
                        <a:lnSpc>
                          <a:spcPct val="107000"/>
                        </a:lnSpc>
                        <a:spcAft>
                          <a:spcPts val="0"/>
                        </a:spcAft>
                      </a:pPr>
                      <a:r>
                        <a:rPr lang="fr-FR" sz="1500" b="1" kern="1200" dirty="0">
                          <a:solidFill>
                            <a:srgbClr val="7030A0"/>
                          </a:solidFill>
                          <a:effectLst/>
                          <a:latin typeface="Arial Narrow" panose="020B0606020202030204" pitchFamily="34" charset="0"/>
                          <a:ea typeface="+mn-ea"/>
                          <a:cs typeface="+mn-cs"/>
                        </a:rPr>
                        <a:t>Préparer l’oral</a:t>
                      </a:r>
                    </a:p>
                  </a:txBody>
                  <a:tcPr marL="68580" marR="68580" marT="0" marB="0">
                    <a:solidFill>
                      <a:schemeClr val="accent4">
                        <a:lumMod val="60000"/>
                        <a:lumOff val="40000"/>
                      </a:schemeClr>
                    </a:solidFill>
                  </a:tcPr>
                </a:tc>
                <a:extLst>
                  <a:ext uri="{0D108BD9-81ED-4DB2-BD59-A6C34878D82A}">
                    <a16:rowId xmlns:a16="http://schemas.microsoft.com/office/drawing/2014/main" val="3355294648"/>
                  </a:ext>
                </a:extLst>
              </a:tr>
            </a:tbl>
          </a:graphicData>
        </a:graphic>
      </p:graphicFrame>
      <p:sp>
        <p:nvSpPr>
          <p:cNvPr id="6" name="ZoneTexte 5"/>
          <p:cNvSpPr txBox="1"/>
          <p:nvPr/>
        </p:nvSpPr>
        <p:spPr>
          <a:xfrm rot="16200000">
            <a:off x="-553148" y="2361460"/>
            <a:ext cx="1803873" cy="338554"/>
          </a:xfrm>
          <a:prstGeom prst="rect">
            <a:avLst/>
          </a:prstGeom>
          <a:noFill/>
        </p:spPr>
        <p:txBody>
          <a:bodyPr wrap="square" rtlCol="0">
            <a:spAutoFit/>
          </a:bodyPr>
          <a:lstStyle/>
          <a:p>
            <a:r>
              <a:rPr lang="fr-FR" sz="1600" b="1" dirty="0" smtClean="0">
                <a:solidFill>
                  <a:schemeClr val="accent5"/>
                </a:solidFill>
                <a:latin typeface="Arial Narrow" panose="020B0606020202030204" pitchFamily="34" charset="0"/>
              </a:rPr>
              <a:t>Année 1 : 56 h élève</a:t>
            </a:r>
            <a:endParaRPr lang="fr-FR" sz="1600" b="1" dirty="0">
              <a:solidFill>
                <a:schemeClr val="accent5"/>
              </a:solidFill>
              <a:latin typeface="Arial Narrow" panose="020B0606020202030204" pitchFamily="34" charset="0"/>
            </a:endParaRPr>
          </a:p>
        </p:txBody>
      </p:sp>
      <p:sp>
        <p:nvSpPr>
          <p:cNvPr id="8" name="ZoneTexte 7"/>
          <p:cNvSpPr txBox="1"/>
          <p:nvPr/>
        </p:nvSpPr>
        <p:spPr>
          <a:xfrm rot="16200000">
            <a:off x="-553148" y="4879655"/>
            <a:ext cx="1803873" cy="338554"/>
          </a:xfrm>
          <a:prstGeom prst="rect">
            <a:avLst/>
          </a:prstGeom>
          <a:noFill/>
        </p:spPr>
        <p:txBody>
          <a:bodyPr wrap="square" rtlCol="0">
            <a:spAutoFit/>
          </a:bodyPr>
          <a:lstStyle/>
          <a:p>
            <a:r>
              <a:rPr lang="fr-FR" sz="1600" b="1" dirty="0" smtClean="0">
                <a:solidFill>
                  <a:schemeClr val="accent4"/>
                </a:solidFill>
                <a:latin typeface="Arial Narrow" panose="020B0606020202030204" pitchFamily="34" charset="0"/>
              </a:rPr>
              <a:t>Année 2 : 52 h élève</a:t>
            </a:r>
            <a:endParaRPr lang="fr-FR" sz="1600" b="1" dirty="0">
              <a:solidFill>
                <a:schemeClr val="accent4"/>
              </a:solidFill>
              <a:latin typeface="Arial Narrow" panose="020B0606020202030204" pitchFamily="34" charset="0"/>
            </a:endParaRPr>
          </a:p>
        </p:txBody>
      </p:sp>
    </p:spTree>
    <p:extLst>
      <p:ext uri="{BB962C8B-B14F-4D97-AF65-F5344CB8AC3E}">
        <p14:creationId xmlns:p14="http://schemas.microsoft.com/office/powerpoint/2010/main" val="783738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Suivre l’acquisition des compétences</a:t>
            </a:r>
            <a:endParaRPr lang="fr-FR" dirty="0"/>
          </a:p>
        </p:txBody>
      </p:sp>
      <p:sp>
        <p:nvSpPr>
          <p:cNvPr id="6" name="Espace réservé du texte 5"/>
          <p:cNvSpPr>
            <a:spLocks noGrp="1"/>
          </p:cNvSpPr>
          <p:nvPr>
            <p:ph type="body" sz="quarter" idx="13"/>
          </p:nvPr>
        </p:nvSpPr>
        <p:spPr/>
        <p:txBody>
          <a:bodyPr/>
          <a:lstStyle/>
          <a:p>
            <a:pPr lvl="1">
              <a:lnSpc>
                <a:spcPct val="150000"/>
              </a:lnSpc>
            </a:pPr>
            <a:r>
              <a:rPr lang="fr-FR" sz="1800" dirty="0"/>
              <a:t>Tracer les activités réalisées par les élèves</a:t>
            </a:r>
          </a:p>
          <a:p>
            <a:pPr lvl="1">
              <a:lnSpc>
                <a:spcPct val="150000"/>
              </a:lnSpc>
            </a:pPr>
            <a:r>
              <a:rPr lang="fr-FR" sz="1800" dirty="0"/>
              <a:t>Construire le livret des acquis des élèves tout au long des deux années du CO</a:t>
            </a:r>
          </a:p>
          <a:p>
            <a:pPr lvl="1">
              <a:lnSpc>
                <a:spcPct val="150000"/>
              </a:lnSpc>
            </a:pPr>
            <a:r>
              <a:rPr lang="fr-FR" sz="1800" dirty="0"/>
              <a:t>Identifier les apprentissages des élèves qui seront réalisés :</a:t>
            </a:r>
          </a:p>
          <a:p>
            <a:pPr marL="1077913" lvl="1" indent="-155575">
              <a:lnSpc>
                <a:spcPct val="150000"/>
              </a:lnSpc>
            </a:pPr>
            <a:r>
              <a:rPr lang="fr-FR" sz="1800" dirty="0"/>
              <a:t>Dans le cadre de la démarche de projet du CO</a:t>
            </a:r>
          </a:p>
          <a:p>
            <a:pPr marL="1077913" lvl="1" indent="-155575">
              <a:lnSpc>
                <a:spcPct val="150000"/>
              </a:lnSpc>
            </a:pPr>
            <a:r>
              <a:rPr lang="fr-FR" sz="1800" dirty="0"/>
              <a:t>Dans le cadre des compétences EP, EG et  transversales</a:t>
            </a:r>
          </a:p>
          <a:p>
            <a:pPr lvl="1">
              <a:lnSpc>
                <a:spcPct val="150000"/>
              </a:lnSpc>
            </a:pPr>
            <a:r>
              <a:rPr lang="fr-FR" sz="1800" dirty="0"/>
              <a:t>Expliciter le fonctionnement du livret des acquis et de l’usage qui en sera fait tout au long du projet</a:t>
            </a:r>
          </a:p>
          <a:p>
            <a:pPr lvl="1">
              <a:lnSpc>
                <a:spcPct val="150000"/>
              </a:lnSpc>
            </a:pPr>
            <a:endParaRPr lang="fr-FR" sz="1800" dirty="0"/>
          </a:p>
        </p:txBody>
      </p:sp>
    </p:spTree>
    <p:extLst>
      <p:ext uri="{BB962C8B-B14F-4D97-AF65-F5344CB8AC3E}">
        <p14:creationId xmlns:p14="http://schemas.microsoft.com/office/powerpoint/2010/main" val="1609211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a:t>
            </a:r>
            <a:r>
              <a:rPr lang="fr-FR" dirty="0" smtClean="0"/>
              <a:t>valuer les élèves</a:t>
            </a:r>
            <a:endParaRPr lang="fr-FR" dirty="0"/>
          </a:p>
        </p:txBody>
      </p:sp>
      <p:sp>
        <p:nvSpPr>
          <p:cNvPr id="6" name="Espace réservé du texte 5"/>
          <p:cNvSpPr>
            <a:spLocks noGrp="1"/>
          </p:cNvSpPr>
          <p:nvPr>
            <p:ph type="body" sz="quarter" idx="13"/>
          </p:nvPr>
        </p:nvSpPr>
        <p:spPr>
          <a:xfrm>
            <a:off x="827584" y="1700808"/>
            <a:ext cx="7881937" cy="1008112"/>
          </a:xfrm>
        </p:spPr>
        <p:txBody>
          <a:bodyPr/>
          <a:lstStyle/>
          <a:p>
            <a:pPr marL="742950" lvl="1" indent="-285750">
              <a:lnSpc>
                <a:spcPct val="107000"/>
              </a:lnSpc>
              <a:tabLst>
                <a:tab pos="914400" algn="l"/>
              </a:tabLst>
            </a:pPr>
            <a:r>
              <a:rPr lang="fr-FR" sz="1800" dirty="0">
                <a:latin typeface="Arial Narrow" panose="020B0606020202030204" pitchFamily="34" charset="0"/>
                <a:ea typeface="Calibri" panose="020F0502020204030204" pitchFamily="34" charset="0"/>
                <a:cs typeface="Times New Roman" panose="02020603050405020304" pitchFamily="18" charset="0"/>
              </a:rPr>
              <a:t>Travailler régulièrement les compétences de l’oral </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tabLst>
                <a:tab pos="914400" algn="l"/>
              </a:tabLst>
            </a:pPr>
            <a:r>
              <a:rPr lang="fr-FR" sz="1800" dirty="0">
                <a:latin typeface="Arial Narrow" panose="020B0606020202030204" pitchFamily="34" charset="0"/>
                <a:ea typeface="Calibri" panose="020F0502020204030204" pitchFamily="34" charset="0"/>
                <a:cs typeface="Times New Roman" panose="02020603050405020304" pitchFamily="18" charset="0"/>
              </a:rPr>
              <a:t>Évaluer la démarche de projet en contrôle continu et à l’oral final</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endParaRPr lang="fr-FR" sz="1800" dirty="0"/>
          </a:p>
        </p:txBody>
      </p:sp>
      <p:pic>
        <p:nvPicPr>
          <p:cNvPr id="3" name="Image 2"/>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868144" y="3436119"/>
            <a:ext cx="2552436" cy="2268832"/>
          </a:xfrm>
          <a:prstGeom prst="rect">
            <a:avLst/>
          </a:prstGeom>
        </p:spPr>
      </p:pic>
    </p:spTree>
    <p:extLst>
      <p:ext uri="{BB962C8B-B14F-4D97-AF65-F5344CB8AC3E}">
        <p14:creationId xmlns:p14="http://schemas.microsoft.com/office/powerpoint/2010/main" val="1872690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PPT_1">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PRESENTATION PPT_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7ddb6e36-d654-4d3c-b32f-03bba190736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9A659771428CE543A7F469AD92D1CFF6" ma:contentTypeVersion="2" ma:contentTypeDescription="Crée un document." ma:contentTypeScope="" ma:versionID="3e7f76b9636714740f7914296dc9c5ad">
  <xsd:schema xmlns:xsd="http://www.w3.org/2001/XMLSchema" xmlns:xs="http://www.w3.org/2001/XMLSchema" xmlns:p="http://schemas.microsoft.com/office/2006/metadata/properties" xmlns:ns2="7ddb6e36-d654-4d3c-b32f-03bba1907364" targetNamespace="http://schemas.microsoft.com/office/2006/metadata/properties" ma:root="true" ma:fieldsID="8237182a891588bd02b9cd5b5faeb924" ns2:_="">
    <xsd:import namespace="7ddb6e36-d654-4d3c-b32f-03bba190736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db6e36-d654-4d3c-b32f-03bba190736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2A5D05-EFAE-4385-AE41-020D201949AB}">
  <ds:schemaRefs>
    <ds:schemaRef ds:uri="http://purl.org/dc/elements/1.1/"/>
    <ds:schemaRef ds:uri="http://purl.org/dc/terms/"/>
    <ds:schemaRef ds:uri="http://purl.org/dc/dcmitype/"/>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7ddb6e36-d654-4d3c-b32f-03bba1907364"/>
  </ds:schemaRefs>
</ds:datastoreItem>
</file>

<file path=customXml/itemProps2.xml><?xml version="1.0" encoding="utf-8"?>
<ds:datastoreItem xmlns:ds="http://schemas.openxmlformats.org/officeDocument/2006/customXml" ds:itemID="{02BDF5C7-5279-40B8-9681-629BAFF4AFA1}">
  <ds:schemaRefs>
    <ds:schemaRef ds:uri="http://schemas.microsoft.com/sharepoint/v3/contenttype/forms"/>
  </ds:schemaRefs>
</ds:datastoreItem>
</file>

<file path=customXml/itemProps3.xml><?xml version="1.0" encoding="utf-8"?>
<ds:datastoreItem xmlns:ds="http://schemas.openxmlformats.org/officeDocument/2006/customXml" ds:itemID="{C925AD1F-0C13-4F63-ADD3-38E75E6642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db6e36-d654-4d3c-b32f-03bba1907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Clarity</Template>
  <TotalTime>14999</TotalTime>
  <Words>419</Words>
  <Application>Microsoft Office PowerPoint</Application>
  <PresentationFormat>Affichage à l'écran (4:3)</PresentationFormat>
  <Paragraphs>106</Paragraphs>
  <Slides>8</Slides>
  <Notes>4</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8</vt:i4>
      </vt:variant>
    </vt:vector>
  </HeadingPairs>
  <TitlesOfParts>
    <vt:vector size="16" baseType="lpstr">
      <vt:lpstr>Arial</vt:lpstr>
      <vt:lpstr>Arial Italic</vt:lpstr>
      <vt:lpstr>Arial Narrow</vt:lpstr>
      <vt:lpstr>Calibri</vt:lpstr>
      <vt:lpstr>Lucida Grande</vt:lpstr>
      <vt:lpstr>Times New Roman</vt:lpstr>
      <vt:lpstr>PRESENTATION PPT_1</vt:lpstr>
      <vt:lpstr>1_PRESENTATION PPT_2</vt:lpstr>
      <vt:lpstr>Les invariants  du chef d’Œuvre</vt:lpstr>
      <vt:lpstr>Sommaire </vt:lpstr>
      <vt:lpstr>Le chef d’œuvre un processus pour l’élève pour témoigner de l’excellence de sa professionnalité acquise dans son parcours de professionnalisation</vt:lpstr>
      <vt:lpstr>Clarifier, définir les intentions pédagogiques dans le cadre d’un CO pluridisciplinaire et collaboratif</vt:lpstr>
      <vt:lpstr>Construire une stratégie de formation</vt:lpstr>
      <vt:lpstr>Exemple de progression des activités</vt:lpstr>
      <vt:lpstr>Suivre l’acquisition des compétences</vt:lpstr>
      <vt:lpstr>Évaluer les élèves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Myriam Mazoyer</dc:creator>
  <cp:lastModifiedBy>mmazoyer2</cp:lastModifiedBy>
  <cp:revision>811</cp:revision>
  <cp:lastPrinted>2018-09-23T22:25:31Z</cp:lastPrinted>
  <dcterms:created xsi:type="dcterms:W3CDTF">2015-09-08T07:35:45Z</dcterms:created>
  <dcterms:modified xsi:type="dcterms:W3CDTF">2020-06-17T10:01:29Z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0x010100873AB55E0CC5DA459F57F5A42893F46A005A087D358B12CA4E82A8A8BA9B8A8CF200D3544DBFAD4F664AA25DF68E6D1F0A9E00689F2856DFEDCE40890FDCED81A7DFC9009A659771428CE543A7F469AD92D1CFF6</vt:lpwstr>
  </property>
</Properties>
</file>